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4"/>
    <p:sldMasterId id="2147483724" r:id="rId15"/>
    <p:sldMasterId id="2147483731" r:id="rId16"/>
  </p:sldMasterIdLst>
  <p:notesMasterIdLst>
    <p:notesMasterId r:id="rId27"/>
  </p:notesMasterIdLst>
  <p:sldIdLst>
    <p:sldId id="443" r:id="rId17"/>
    <p:sldId id="355" r:id="rId18"/>
    <p:sldId id="381" r:id="rId19"/>
    <p:sldId id="426" r:id="rId20"/>
    <p:sldId id="429" r:id="rId21"/>
    <p:sldId id="430" r:id="rId22"/>
    <p:sldId id="433" r:id="rId23"/>
    <p:sldId id="2147483589" r:id="rId24"/>
    <p:sldId id="2147483590" r:id="rId25"/>
    <p:sldId id="42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06"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5AAD16-0464-969A-ACFC-0FDF0ADA28FC}" name="Kristin Siepker" initials="KS" userId="S::kristin.siepker@erm.com::feb7e375-b1ea-4201-b692-7e46a0db383f" providerId="AD"/>
  <p188:author id="{F9D15832-479D-B843-1FD6-36B9C611D567}" name="Katie Langemeier" initials="" userId="S::katie.langemeier@erm.com::0a99425a-fc4e-40cb-8469-95871a391c98" providerId="AD"/>
  <p188:author id="{D7B16E41-7427-6658-20F9-81B293CFD0EC}" name="Justin Nelson" initials="" userId="S::Justin.Nelson@erm.com::56646a39-3f53-4cbb-86aa-6e22b99959ef" providerId="AD"/>
  <p188:author id="{55A57045-B4B2-30E7-169B-8BDEA08676BA}" name="Justin Nelson" initials="JN" userId="S::justin.nelson@erm.com::56646a39-3f53-4cbb-86aa-6e22b99959ef" providerId="AD"/>
  <p188:author id="{8D4B4450-77B1-608C-048E-07652F48EBB7}" name="Justin Nelson" initials="ERM" userId="Justin Nelson" providerId="None"/>
  <p188:author id="{4CE90C5F-9832-C845-C8FE-CC6378ED23A1}" name="Kristin Siepker" initials="KS" userId="S::Kristin.Siepker@erm.com::feb7e375-b1ea-4201-b692-7e46a0db383f" providerId="AD"/>
  <p188:author id="{4DB47F67-123D-B393-1501-4488202225A5}" name="Catherine Osborn" initials="" userId="S::Catherine.Osborn@erm.com::bd95a2a0-aa61-45f9-a4ad-afceff7ae01b" providerId="AD"/>
  <p188:author id="{C8E0F18B-D72B-1AE7-101A-C0599CF34DD9}" name="ERM" initials="ERM" userId="ERM" providerId="None"/>
  <p188:author id="{4615209A-DE2E-5F3A-5DBC-C59F858687E0}" name="Katie Langemeier" initials="KL" userId="Katie Langemeier" providerId="None"/>
  <p188:author id="{2F33BDD2-EA12-3549-B252-A9C5CA902DD0}" name="Catherine Osborn" initials="CO" userId="S::catherine.osborn@erm.com::bd95a2a0-aa61-45f9-a4ad-afceff7ae01b" providerId="AD"/>
  <p188:author id="{411C6FF9-2E01-FC89-0F92-92B17F6A8E03}" name="Mark Lee" initials="ML" userId="S::mark.lee@erm.com::af55c82d-da24-4992-bbc5-09151bca68c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0E0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C30F19-CED0-F30F-9AFD-EE2BF4883D6A}" v="1" dt="2026-09-23T19:03:09.227"/>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906"/>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2.xml"/><Relationship Id="rId26"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slide" Target="slides/slide5.xml"/><Relationship Id="rId34" Type="http://schemas.microsoft.com/office/2018/10/relationships/authors" Target="author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1.xml"/><Relationship Id="rId25" Type="http://schemas.openxmlformats.org/officeDocument/2006/relationships/slide" Target="slides/slide9.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Master" Target="slideMasters/slideMaster3.xml"/><Relationship Id="rId20" Type="http://schemas.openxmlformats.org/officeDocument/2006/relationships/slide" Target="slides/slide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8.xml"/><Relationship Id="rId32" Type="http://schemas.microsoft.com/office/2016/11/relationships/changesInfo" Target="changesInfos/changesInfo1.xml"/><Relationship Id="rId5" Type="http://schemas.openxmlformats.org/officeDocument/2006/relationships/customXml" Target="../customXml/item5.xml"/><Relationship Id="rId15" Type="http://schemas.openxmlformats.org/officeDocument/2006/relationships/slideMaster" Target="slideMasters/slideMaster2.xml"/><Relationship Id="rId23" Type="http://schemas.openxmlformats.org/officeDocument/2006/relationships/slide" Target="slides/slide7.xml"/><Relationship Id="rId28" Type="http://schemas.openxmlformats.org/officeDocument/2006/relationships/presProps" Target="presProps.xml"/><Relationship Id="rId10" Type="http://schemas.openxmlformats.org/officeDocument/2006/relationships/customXml" Target="../customXml/item10.xml"/><Relationship Id="rId19" Type="http://schemas.openxmlformats.org/officeDocument/2006/relationships/slide" Target="slides/slide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6.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customXml" Target="../customXml/item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Siepker" userId="feb7e375-b1ea-4201-b692-7e46a0db383f" providerId="ADAL" clId="{ECD5E207-CEB1-4A16-954D-5936A35BCB60}"/>
    <pc:docChg chg="undo custSel modSld">
      <pc:chgData name="Kristin Siepker" userId="feb7e375-b1ea-4201-b692-7e46a0db383f" providerId="ADAL" clId="{ECD5E207-CEB1-4A16-954D-5936A35BCB60}" dt="2026-09-14T18:04:43.255" v="150" actId="1076"/>
      <pc:docMkLst>
        <pc:docMk/>
      </pc:docMkLst>
    </pc:docChg>
  </pc:docChgLst>
  <pc:docChgLst>
    <pc:chgData name="Katie Langemeier" userId="S::katie.langemeier@erm.com::0a99425a-fc4e-40cb-8469-95871a391c98" providerId="AD" clId="Web-{DAC20D49-830D-01F6-397E-9319128D580C}"/>
    <pc:docChg chg="modSld">
      <pc:chgData name="Katie Langemeier" userId="S::katie.langemeier@erm.com::0a99425a-fc4e-40cb-8469-95871a391c98" providerId="AD" clId="Web-{DAC20D49-830D-01F6-397E-9319128D580C}" dt="2026-09-11T17:51:01.504" v="0" actId="20577"/>
      <pc:docMkLst>
        <pc:docMk/>
      </pc:docMkLst>
      <pc:sldChg chg="modSp">
        <pc:chgData name="Katie Langemeier" userId="S::katie.langemeier@erm.com::0a99425a-fc4e-40cb-8469-95871a391c98" providerId="AD" clId="Web-{DAC20D49-830D-01F6-397E-9319128D580C}" dt="2026-09-11T17:51:01.504" v="0" actId="20577"/>
        <pc:sldMkLst>
          <pc:docMk/>
          <pc:sldMk cId="3796626586" sldId="433"/>
        </pc:sldMkLst>
        <pc:spChg chg="mod">
          <ac:chgData name="Katie Langemeier" userId="S::katie.langemeier@erm.com::0a99425a-fc4e-40cb-8469-95871a391c98" providerId="AD" clId="Web-{DAC20D49-830D-01F6-397E-9319128D580C}" dt="2026-09-11T17:51:01.504" v="0" actId="20577"/>
          <ac:spMkLst>
            <pc:docMk/>
            <pc:sldMk cId="3796626586" sldId="433"/>
            <ac:spMk id="4" creationId="{EA8CB8F5-EAB1-C5D1-969B-8B5050734D96}"/>
          </ac:spMkLst>
        </pc:spChg>
      </pc:sldChg>
    </pc:docChg>
  </pc:docChgLst>
  <pc:docChgLst>
    <pc:chgData name="Katie Langemeier" userId="S::katie.langemeier@erm.com::0a99425a-fc4e-40cb-8469-95871a391c98" providerId="AD" clId="Web-{B8C30F19-CED0-F30F-9AFD-EE2BF4883D6A}"/>
    <pc:docChg chg="delSld">
      <pc:chgData name="Katie Langemeier" userId="S::katie.langemeier@erm.com::0a99425a-fc4e-40cb-8469-95871a391c98" providerId="AD" clId="Web-{B8C30F19-CED0-F30F-9AFD-EE2BF4883D6A}" dt="2026-09-23T19:03:09.227" v="0"/>
      <pc:docMkLst>
        <pc:docMk/>
      </pc:docMkLst>
      <pc:sldChg chg="del">
        <pc:chgData name="Katie Langemeier" userId="S::katie.langemeier@erm.com::0a99425a-fc4e-40cb-8469-95871a391c98" providerId="AD" clId="Web-{B8C30F19-CED0-F30F-9AFD-EE2BF4883D6A}" dt="2026-09-23T19:03:09.227" v="0"/>
        <pc:sldMkLst>
          <pc:docMk/>
          <pc:sldMk cId="2071412096" sldId="428"/>
        </pc:sldMkLst>
      </pc:sldChg>
    </pc:docChg>
  </pc:docChgLst>
  <pc:docChgLst>
    <pc:chgData name="Katie Langemeier" userId="0a99425a-fc4e-40cb-8469-95871a391c98" providerId="ADAL" clId="{0C860755-F15F-43BF-BB4B-B3BE420DE343}"/>
    <pc:docChg chg="custSel modSld">
      <pc:chgData name="Katie Langemeier" userId="0a99425a-fc4e-40cb-8469-95871a391c98" providerId="ADAL" clId="{0C860755-F15F-43BF-BB4B-B3BE420DE343}" dt="2026-09-14T18:19:30.592" v="667" actId="20577"/>
      <pc:docMkLst>
        <pc:docMk/>
      </pc:docMkLst>
      <pc:sldChg chg="modSp mod">
        <pc:chgData name="Katie Langemeier" userId="0a99425a-fc4e-40cb-8469-95871a391c98" providerId="ADAL" clId="{0C860755-F15F-43BF-BB4B-B3BE420DE343}" dt="2026-09-14T18:19:30.592" v="667" actId="20577"/>
        <pc:sldMkLst>
          <pc:docMk/>
          <pc:sldMk cId="4195732804" sldId="420"/>
        </pc:sldMkLst>
        <pc:spChg chg="mod">
          <ac:chgData name="Katie Langemeier" userId="0a99425a-fc4e-40cb-8469-95871a391c98" providerId="ADAL" clId="{0C860755-F15F-43BF-BB4B-B3BE420DE343}" dt="2026-09-14T18:19:30.592" v="667" actId="20577"/>
          <ac:spMkLst>
            <pc:docMk/>
            <pc:sldMk cId="4195732804" sldId="420"/>
            <ac:spMk id="5" creationId="{4D01BE82-3A31-17C1-5EF1-EE14DDB54994}"/>
          </ac:spMkLst>
        </pc:spChg>
      </pc:sldChg>
      <pc:sldChg chg="modSp mod">
        <pc:chgData name="Katie Langemeier" userId="0a99425a-fc4e-40cb-8469-95871a391c98" providerId="ADAL" clId="{0C860755-F15F-43BF-BB4B-B3BE420DE343}" dt="2026-09-14T18:15:43.311" v="657" actId="113"/>
        <pc:sldMkLst>
          <pc:docMk/>
          <pc:sldMk cId="3796626586" sldId="433"/>
        </pc:sldMkLst>
        <pc:spChg chg="mod">
          <ac:chgData name="Katie Langemeier" userId="0a99425a-fc4e-40cb-8469-95871a391c98" providerId="ADAL" clId="{0C860755-F15F-43BF-BB4B-B3BE420DE343}" dt="2026-09-14T18:15:43.311" v="657" actId="113"/>
          <ac:spMkLst>
            <pc:docMk/>
            <pc:sldMk cId="3796626586" sldId="433"/>
            <ac:spMk id="4" creationId="{EA8CB8F5-EAB1-C5D1-969B-8B5050734D96}"/>
          </ac:spMkLst>
        </pc:spChg>
      </pc:sldChg>
      <pc:sldChg chg="modSp mod">
        <pc:chgData name="Katie Langemeier" userId="0a99425a-fc4e-40cb-8469-95871a391c98" providerId="ADAL" clId="{0C860755-F15F-43BF-BB4B-B3BE420DE343}" dt="2026-09-11T18:16:52.996" v="0" actId="1076"/>
        <pc:sldMkLst>
          <pc:docMk/>
          <pc:sldMk cId="4263267830" sldId="2147483589"/>
        </pc:sldMkLst>
        <pc:spChg chg="mod">
          <ac:chgData name="Katie Langemeier" userId="0a99425a-fc4e-40cb-8469-95871a391c98" providerId="ADAL" clId="{0C860755-F15F-43BF-BB4B-B3BE420DE343}" dt="2026-09-11T18:16:52.996" v="0" actId="1076"/>
          <ac:spMkLst>
            <pc:docMk/>
            <pc:sldMk cId="4263267830" sldId="2147483589"/>
            <ac:spMk id="11" creationId="{A1D9EAD7-BBEC-697C-6C7D-186F2A3137FE}"/>
          </ac:spMkLst>
        </pc:spChg>
      </pc:sldChg>
    </pc:docChg>
  </pc:docChgLst>
  <pc:docChgLst>
    <pc:chgData name="Kristin Siepker" userId="S::kristin.siepker@erm.com::feb7e375-b1ea-4201-b692-7e46a0db383f" providerId="AD" clId="Web-{BB4941E9-9263-AA48-F73F-AD436E20C1AE}"/>
    <pc:docChg chg="addSld modSld">
      <pc:chgData name="Kristin Siepker" userId="S::kristin.siepker@erm.com::feb7e375-b1ea-4201-b692-7e46a0db383f" providerId="AD" clId="Web-{BB4941E9-9263-AA48-F73F-AD436E20C1AE}" dt="2026-09-14T18:00:16.572" v="383" actId="20577"/>
      <pc:docMkLst>
        <pc:docMk/>
      </pc:docMkLst>
      <pc:sldChg chg="addSp delSp modSp new mod modClrScheme chgLayout">
        <pc:chgData name="Kristin Siepker" userId="S::kristin.siepker@erm.com::feb7e375-b1ea-4201-b692-7e46a0db383f" providerId="AD" clId="Web-{BB4941E9-9263-AA48-F73F-AD436E20C1AE}" dt="2026-09-14T18:00:16.572" v="383" actId="20577"/>
        <pc:sldMkLst>
          <pc:docMk/>
          <pc:sldMk cId="1829702583" sldId="2147483590"/>
        </pc:sldMkLst>
        <pc:spChg chg="mod ord">
          <ac:chgData name="Kristin Siepker" userId="S::kristin.siepker@erm.com::feb7e375-b1ea-4201-b692-7e46a0db383f" providerId="AD" clId="Web-{BB4941E9-9263-AA48-F73F-AD436E20C1AE}" dt="2026-09-14T17:58:23.615" v="144"/>
          <ac:spMkLst>
            <pc:docMk/>
            <pc:sldMk cId="1829702583" sldId="2147483590"/>
            <ac:spMk id="2" creationId="{10A212D5-87DF-43C3-0C4B-397363ECC685}"/>
          </ac:spMkLst>
        </pc:spChg>
        <pc:spChg chg="mod ord">
          <ac:chgData name="Kristin Siepker" userId="S::kristin.siepker@erm.com::feb7e375-b1ea-4201-b692-7e46a0db383f" providerId="AD" clId="Web-{BB4941E9-9263-AA48-F73F-AD436E20C1AE}" dt="2026-09-14T17:58:23.615" v="144"/>
          <ac:spMkLst>
            <pc:docMk/>
            <pc:sldMk cId="1829702583" sldId="2147483590"/>
            <ac:spMk id="3" creationId="{238F07E8-D7AC-B849-25B4-63541777D7A4}"/>
          </ac:spMkLst>
        </pc:spChg>
        <pc:spChg chg="mod ord">
          <ac:chgData name="Kristin Siepker" userId="S::kristin.siepker@erm.com::feb7e375-b1ea-4201-b692-7e46a0db383f" providerId="AD" clId="Web-{BB4941E9-9263-AA48-F73F-AD436E20C1AE}" dt="2026-09-14T18:00:16.572" v="383" actId="20577"/>
          <ac:spMkLst>
            <pc:docMk/>
            <pc:sldMk cId="1829702583" sldId="2147483590"/>
            <ac:spMk id="4" creationId="{EFD96CBE-6E58-E95E-34B0-1848181019C2}"/>
          </ac:spMkLst>
        </pc:spChg>
        <pc:spChg chg="mod ord">
          <ac:chgData name="Kristin Siepker" userId="S::kristin.siepker@erm.com::feb7e375-b1ea-4201-b692-7e46a0db383f" providerId="AD" clId="Web-{BB4941E9-9263-AA48-F73F-AD436E20C1AE}" dt="2026-09-14T17:58:39.366" v="157" actId="20577"/>
          <ac:spMkLst>
            <pc:docMk/>
            <pc:sldMk cId="1829702583" sldId="2147483590"/>
            <ac:spMk id="6" creationId="{22C49E5F-5288-CEE7-6418-3B01706754F7}"/>
          </ac:spMkLst>
        </pc:spChg>
        <pc:spChg chg="mod ord">
          <ac:chgData name="Kristin Siepker" userId="S::kristin.siepker@erm.com::feb7e375-b1ea-4201-b692-7e46a0db383f" providerId="AD" clId="Web-{BB4941E9-9263-AA48-F73F-AD436E20C1AE}" dt="2026-09-14T17:58:52.725" v="193" actId="20577"/>
          <ac:spMkLst>
            <pc:docMk/>
            <pc:sldMk cId="1829702583" sldId="2147483590"/>
            <ac:spMk id="7" creationId="{840E3C8E-FADB-4DC6-F302-E551E10447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A8532-E3AD-794D-A3E0-B244CEE0D8EA}"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7F42C9-FDEE-DF49-A3EE-C81CC5C2A2A9}" type="slidenum">
              <a:rPr lang="en-GB" smtClean="0"/>
              <a:t>‹#›</a:t>
            </a:fld>
            <a:endParaRPr lang="en-GB"/>
          </a:p>
        </p:txBody>
      </p:sp>
    </p:spTree>
    <p:extLst>
      <p:ext uri="{BB962C8B-B14F-4D97-AF65-F5344CB8AC3E}">
        <p14:creationId xmlns:p14="http://schemas.microsoft.com/office/powerpoint/2010/main" val="3632372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357F42C9-FDEE-DF49-A3EE-C81CC5C2A2A9}" type="slidenum">
              <a:rPr lang="en-GB" smtClean="0"/>
              <a:t>8</a:t>
            </a:fld>
            <a:endParaRPr lang="en-GB"/>
          </a:p>
        </p:txBody>
      </p:sp>
    </p:spTree>
    <p:extLst>
      <p:ext uri="{BB962C8B-B14F-4D97-AF65-F5344CB8AC3E}">
        <p14:creationId xmlns:p14="http://schemas.microsoft.com/office/powerpoint/2010/main" val="3269656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I'll be missing again as I will be getting married in September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57F42C9-FDEE-DF49-A3EE-C81CC5C2A2A9}" type="slidenum">
              <a:rPr lang="en-GB" smtClean="0"/>
              <a:t>9</a:t>
            </a:fld>
            <a:endParaRPr lang="en-GB"/>
          </a:p>
        </p:txBody>
      </p:sp>
    </p:spTree>
    <p:extLst>
      <p:ext uri="{BB962C8B-B14F-4D97-AF65-F5344CB8AC3E}">
        <p14:creationId xmlns:p14="http://schemas.microsoft.com/office/powerpoint/2010/main" val="2383103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Image">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bg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7200" cy="828229"/>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rgbClr val="FFFFFF"/>
                </a:solidFill>
                <a:latin typeface="+mn-lt"/>
                <a:cs typeface="Georgia"/>
              </a:rPr>
              <a:t>Sustainability is our business</a:t>
            </a:r>
            <a:endParaRPr sz="1300" kern="1000" spc="10" baseline="0">
              <a:latin typeface="+mn-lt"/>
              <a:cs typeface="Georgia"/>
            </a:endParaRPr>
          </a:p>
          <a:p>
            <a:pPr marL="0" indent="0">
              <a:spcBef>
                <a:spcPts val="1000"/>
              </a:spcBef>
              <a:tabLst/>
            </a:pPr>
            <a:r>
              <a:rPr lang="en-GB" sz="500" b="0" i="0" spc="0" baseline="0">
                <a:solidFill>
                  <a:srgbClr val="FFFFFF"/>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72404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Image - Whit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00000"/>
            <a:ext cx="5580000" cy="1384995"/>
          </a:xfrm>
        </p:spPr>
        <p:txBody>
          <a:bodyPr anchor="b"/>
          <a:lstStyle>
            <a:lvl1pPr algn="l">
              <a:lnSpc>
                <a:spcPct val="90000"/>
              </a:lnSpc>
              <a:defRPr sz="50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5" y="176858"/>
            <a:ext cx="2257200" cy="828228"/>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246944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Image - Gray">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79430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Image - Mint">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4" name="Graphic 3" descr="ERM Sustainability Institute logo">
            <a:extLst>
              <a:ext uri="{FF2B5EF4-FFF2-40B4-BE49-F238E27FC236}">
                <a16:creationId xmlns:a16="http://schemas.microsoft.com/office/drawing/2014/main" id="{CA8A197F-A257-5C25-DA8D-F516811DCB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366010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Image - Fu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bg1"/>
                </a:solidFill>
              </a:defRPr>
            </a:lvl1pPr>
          </a:lstStyle>
          <a:p>
            <a:r>
              <a:rPr lang="en-US"/>
              <a:t>Title slide – </a:t>
            </a:r>
            <a:br>
              <a:rPr lang="en-US"/>
            </a:br>
            <a:r>
              <a:rPr lang="en-US"/>
              <a:t>Dark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756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bg1"/>
                </a:solidFill>
                <a:latin typeface="+mn-lt"/>
                <a:cs typeface="Georgia"/>
              </a:rPr>
              <a:t>Sustainability is our business</a:t>
            </a:r>
          </a:p>
          <a:p>
            <a:pPr marL="0" indent="0">
              <a:spcBef>
                <a:spcPts val="1000"/>
              </a:spcBef>
              <a:tabLst/>
            </a:pPr>
            <a:r>
              <a:rPr lang="en-GB" sz="500" b="0" i="0" spc="0" baseline="0">
                <a:solidFill>
                  <a:schemeClr val="bg1"/>
                </a:solidFill>
                <a:latin typeface="Verdana" panose="020B0604030504040204" pitchFamily="34" charset="0"/>
                <a:ea typeface="Verdana" panose="020B0604030504040204" pitchFamily="34" charset="0"/>
                <a:cs typeface="Verdana" panose="020B0604030504040204" pitchFamily="34" charset="0"/>
              </a:rPr>
              <a:t>© Copyright 2023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C3C9E3BA-72EB-B611-FA61-01F382A4D907}"/>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3A959DBF-FD4A-323E-8070-3D3BD2A162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136155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Image - Ligh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tx1"/>
                </a:solidFill>
              </a:defRPr>
            </a:lvl1pPr>
          </a:lstStyle>
          <a:p>
            <a:r>
              <a:rPr lang="en-US"/>
              <a:t>Title slide – </a:t>
            </a:r>
            <a:br>
              <a:rPr lang="en-US"/>
            </a:br>
            <a:r>
              <a:rPr lang="en-US"/>
              <a:t>Light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2" y="4284000"/>
            <a:ext cx="756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2023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D865E905-91CA-2A4F-5B0D-33E8833047FF}"/>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6CF3BE38-5E70-5971-EB6C-BF98C9072E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222826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pic>
        <p:nvPicPr>
          <p:cNvPr id="7" name="Graphic 6" descr="ERM Sustainability Institute logo">
            <a:extLst>
              <a:ext uri="{FF2B5EF4-FFF2-40B4-BE49-F238E27FC236}">
                <a16:creationId xmlns:a16="http://schemas.microsoft.com/office/drawing/2014/main" id="{5961E437-4C43-98D8-2A88-E57637C610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
        <p:nvSpPr>
          <p:cNvPr id="2" name="Title 1">
            <a:extLst>
              <a:ext uri="{FF2B5EF4-FFF2-40B4-BE49-F238E27FC236}">
                <a16:creationId xmlns:a16="http://schemas.microsoft.com/office/drawing/2014/main" id="{0B380113-EB15-D278-5FA4-A2227E451F4B}"/>
              </a:ext>
            </a:extLst>
          </p:cNvPr>
          <p:cNvSpPr>
            <a:spLocks noGrp="1"/>
          </p:cNvSpPr>
          <p:nvPr>
            <p:ph type="title" hasCustomPrompt="1"/>
          </p:nvPr>
        </p:nvSpPr>
        <p:spPr>
          <a:xfrm>
            <a:off x="3403930" y="504000"/>
            <a:ext cx="2392714" cy="775597"/>
          </a:xfrm>
        </p:spPr>
        <p:txBody>
          <a:bodyPr/>
          <a:lstStyle>
            <a:lvl1pPr>
              <a:defRPr>
                <a:solidFill>
                  <a:schemeClr val="bg1"/>
                </a:solidFill>
              </a:defRPr>
            </a:lvl1pPr>
          </a:lstStyle>
          <a:p>
            <a:r>
              <a:rPr lang="en-GB"/>
              <a:t>Agenda/</a:t>
            </a:r>
            <a:br>
              <a:rPr lang="en-GB"/>
            </a:br>
            <a:r>
              <a:rPr lang="en-GB"/>
              <a:t>contents</a:t>
            </a:r>
            <a:endParaRPr lang="en-US"/>
          </a:p>
        </p:txBody>
      </p:sp>
      <p:cxnSp>
        <p:nvCxnSpPr>
          <p:cNvPr id="4" name="Straight Connector 3">
            <a:extLst>
              <a:ext uri="{FF2B5EF4-FFF2-40B4-BE49-F238E27FC236}">
                <a16:creationId xmlns:a16="http://schemas.microsoft.com/office/drawing/2014/main" id="{27CE7B54-B736-2F71-DD6B-061B8DECB81A}"/>
              </a:ext>
            </a:extLst>
          </p:cNvPr>
          <p:cNvCxnSpPr>
            <a:cxnSpLocks/>
          </p:cNvCxnSpPr>
          <p:nvPr userDrawn="1"/>
        </p:nvCxnSpPr>
        <p:spPr>
          <a:xfrm>
            <a:off x="3296887" y="475013"/>
            <a:ext cx="0" cy="12825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89F9443-AEE3-EB37-C7A0-7A567BE323F2}"/>
              </a:ext>
            </a:extLst>
          </p:cNvPr>
          <p:cNvCxnSpPr>
            <a:cxnSpLocks/>
          </p:cNvCxnSpPr>
          <p:nvPr userDrawn="1"/>
        </p:nvCxnSpPr>
        <p:spPr>
          <a:xfrm>
            <a:off x="6096000" y="475013"/>
            <a:ext cx="0" cy="57832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A19830C7-7146-11DB-4084-0AA2745E0688}"/>
              </a:ext>
            </a:extLst>
          </p:cNvPr>
          <p:cNvSpPr>
            <a:spLocks noGrp="1"/>
          </p:cNvSpPr>
          <p:nvPr>
            <p:ph type="body" sz="quarter" idx="13" hasCustomPrompt="1"/>
          </p:nvPr>
        </p:nvSpPr>
        <p:spPr>
          <a:xfrm>
            <a:off x="6307282" y="503238"/>
            <a:ext cx="5668818" cy="5754687"/>
          </a:xfrm>
        </p:spPr>
        <p:txBody>
          <a:bodyPr/>
          <a:lstStyle>
            <a:lvl1pPr marL="457200" indent="-457200">
              <a:buAutoNum type="arabicPlain"/>
              <a:tabLst>
                <a:tab pos="540000" algn="l"/>
              </a:tabLst>
              <a:defRPr sz="28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a:t>
            </a:r>
          </a:p>
          <a:p>
            <a:pPr lvl="0"/>
            <a:r>
              <a:rPr lang="en-GB" err="1"/>
              <a:t>Sectiion</a:t>
            </a:r>
            <a:r>
              <a:rPr lang="en-GB"/>
              <a:t> 2</a:t>
            </a:r>
          </a:p>
        </p:txBody>
      </p:sp>
    </p:spTree>
    <p:extLst>
      <p:ext uri="{BB962C8B-B14F-4D97-AF65-F5344CB8AC3E}">
        <p14:creationId xmlns:p14="http://schemas.microsoft.com/office/powerpoint/2010/main" val="21519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no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10">
            <a:extLst>
              <a:ext uri="{FF2B5EF4-FFF2-40B4-BE49-F238E27FC236}">
                <a16:creationId xmlns:a16="http://schemas.microsoft.com/office/drawing/2014/main" id="{2E989688-6A3A-4541-AAF9-E4CC1729012A}"/>
              </a:ext>
            </a:extLst>
          </p:cNvPr>
          <p:cNvSpPr>
            <a:spLocks noGrp="1"/>
          </p:cNvSpPr>
          <p:nvPr>
            <p:ph type="body" sz="quarter" idx="16"/>
          </p:nvPr>
        </p:nvSpPr>
        <p:spPr>
          <a:xfrm>
            <a:off x="215898" y="1512000"/>
            <a:ext cx="11760199"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4" name="Graphic 3" descr="ERM Sustainability Institute logo">
            <a:extLst>
              <a:ext uri="{FF2B5EF4-FFF2-40B4-BE49-F238E27FC236}">
                <a16:creationId xmlns:a16="http://schemas.microsoft.com/office/drawing/2014/main" id="{C39F1BE8-B96A-9C77-6D32-1C357FB63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20980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46800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CEF56DD1-7401-72B5-4521-64F7DF7EFC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259003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Text + Light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92585-0626-69A4-41A4-E638CA24D486}"/>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3999" y="6426000"/>
            <a:ext cx="46908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5688000"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5688000" cy="720000"/>
          </a:xfrm>
        </p:spPr>
        <p:txBody>
          <a:bodyPr>
            <a:no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ext Placeholder 2">
            <a:extLst>
              <a:ext uri="{FF2B5EF4-FFF2-40B4-BE49-F238E27FC236}">
                <a16:creationId xmlns:a16="http://schemas.microsoft.com/office/drawing/2014/main" id="{ED670BDE-7257-5BC1-A556-80D0DAA8BFC5}"/>
              </a:ext>
            </a:extLst>
          </p:cNvPr>
          <p:cNvSpPr>
            <a:spLocks noGrp="1"/>
          </p:cNvSpPr>
          <p:nvPr>
            <p:ph type="body" sz="quarter" idx="19"/>
          </p:nvPr>
        </p:nvSpPr>
        <p:spPr>
          <a:xfrm>
            <a:off x="6390861" y="1512000"/>
            <a:ext cx="5585239"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9" name="Graphic 8" descr="ERM Sustainability Institute logo">
            <a:extLst>
              <a:ext uri="{FF2B5EF4-FFF2-40B4-BE49-F238E27FC236}">
                <a16:creationId xmlns:a16="http://schemas.microsoft.com/office/drawing/2014/main" id="{F26D1E44-C3BC-B4B4-B5F1-CB5FC6996EA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09541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 - 1/3 spli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7783200" cy="46836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8149300" y="1512000"/>
            <a:ext cx="3826800" cy="46836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2" name="Straight Connector 1">
            <a:extLst>
              <a:ext uri="{FF2B5EF4-FFF2-40B4-BE49-F238E27FC236}">
                <a16:creationId xmlns:a16="http://schemas.microsoft.com/office/drawing/2014/main" id="{DC5E8DBB-A87B-1782-675A-3411C2B5EA02}"/>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descr="ERM Sustainability Institute logo">
            <a:extLst>
              <a:ext uri="{FF2B5EF4-FFF2-40B4-BE49-F238E27FC236}">
                <a16:creationId xmlns:a16="http://schemas.microsoft.com/office/drawing/2014/main" id="{31BBB37B-231E-F650-9D9D-9C77CC56557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57991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8" name="Graphic 7" descr="ERM Sustainability Institute logo">
            <a:extLst>
              <a:ext uri="{FF2B5EF4-FFF2-40B4-BE49-F238E27FC236}">
                <a16:creationId xmlns:a16="http://schemas.microsoft.com/office/drawing/2014/main" id="{1B74C214-78B9-DE0F-9AB6-AD2A993E5F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754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Text + Quot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8149299" y="1512000"/>
            <a:ext cx="3826800" cy="4680000"/>
          </a:xfrm>
        </p:spPr>
        <p:txBody>
          <a:bodyPr>
            <a:noAutofit/>
          </a:bodyPr>
          <a:lstStyle>
            <a:lvl1pPr marL="0" indent="0">
              <a:buNone/>
              <a:defRPr sz="2400">
                <a:solidFill>
                  <a:schemeClr val="accent1"/>
                </a:solidFill>
              </a:defRPr>
            </a:lvl1pPr>
            <a:lvl2pPr marL="0" indent="0">
              <a:spcBef>
                <a:spcPts val="700"/>
              </a:spcBef>
              <a:buNone/>
              <a:defRPr sz="1000" b="0" i="0" kern="900" cap="all" spc="30" baseline="0">
                <a:latin typeface="Verdana" panose="020B0604030504040204" pitchFamily="34" charset="0"/>
                <a:ea typeface="Verdana" panose="020B0604030504040204" pitchFamily="34" charset="0"/>
                <a:cs typeface="Verdana" panose="020B0604030504040204" pitchFamily="34" charset="0"/>
              </a:defRPr>
            </a:lvl2pPr>
          </a:lstStyle>
          <a:p>
            <a:pPr lvl="0"/>
            <a:r>
              <a:rPr lang="en-GB"/>
              <a:t>“Quote text”</a:t>
            </a:r>
          </a:p>
          <a:p>
            <a:pPr lvl="1"/>
            <a:r>
              <a:rPr lang="en-GB"/>
              <a:t>Second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341EBF6-2E20-79F6-390C-A299731C7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53233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6000" y="216000"/>
            <a:ext cx="117612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311031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907197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319673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C9FFD04E-317D-1D48-E085-731458A9CE3F}"/>
              </a:ext>
            </a:extLst>
          </p:cNvPr>
          <p:cNvSpPr>
            <a:spLocks noGrp="1"/>
          </p:cNvSpPr>
          <p:nvPr>
            <p:ph type="body" sz="quarter" idx="25"/>
          </p:nvPr>
        </p:nvSpPr>
        <p:spPr>
          <a:xfrm>
            <a:off x="617756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Text Placeholder 2">
            <a:extLst>
              <a:ext uri="{FF2B5EF4-FFF2-40B4-BE49-F238E27FC236}">
                <a16:creationId xmlns:a16="http://schemas.microsoft.com/office/drawing/2014/main" id="{73423C91-6737-EB62-AF6E-996AE6417081}"/>
              </a:ext>
            </a:extLst>
          </p:cNvPr>
          <p:cNvSpPr>
            <a:spLocks noGrp="1"/>
          </p:cNvSpPr>
          <p:nvPr>
            <p:ph type="body" sz="quarter" idx="26"/>
          </p:nvPr>
        </p:nvSpPr>
        <p:spPr>
          <a:xfrm>
            <a:off x="9158392"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9" name="Straight Connector 8">
            <a:extLst>
              <a:ext uri="{FF2B5EF4-FFF2-40B4-BE49-F238E27FC236}">
                <a16:creationId xmlns:a16="http://schemas.microsoft.com/office/drawing/2014/main" id="{080C723B-D3F4-EB4D-BFEE-C928DDC8A6CE}"/>
              </a:ext>
            </a:extLst>
          </p:cNvPr>
          <p:cNvCxnSpPr/>
          <p:nvPr userDrawn="1"/>
        </p:nvCxnSpPr>
        <p:spPr>
          <a:xfrm>
            <a:off x="609114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descr="ERM Sustainability Institute logo">
            <a:extLst>
              <a:ext uri="{FF2B5EF4-FFF2-40B4-BE49-F238E27FC236}">
                <a16:creationId xmlns:a16="http://schemas.microsoft.com/office/drawing/2014/main" id="{8837CCB1-79A1-FBDC-59F3-6359D6C44E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37484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userDrawn="1">
          <p15:clr>
            <a:srgbClr val="FBAE40"/>
          </p15:clr>
        </p15:guide>
        <p15:guide id="2" pos="3840" userDrawn="1">
          <p15:clr>
            <a:srgbClr val="FBAE40"/>
          </p15:clr>
        </p15:guide>
        <p15:guide id="3" pos="572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899" y="216000"/>
            <a:ext cx="11760081" cy="720000"/>
          </a:xfrm>
        </p:spPr>
        <p:txBody>
          <a:bodyPr wrap="square">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899" y="972000"/>
            <a:ext cx="11760081" cy="246221"/>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3830400"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sp>
        <p:nvSpPr>
          <p:cNvPr id="4" name="Text Placeholder 2">
            <a:extLst>
              <a:ext uri="{FF2B5EF4-FFF2-40B4-BE49-F238E27FC236}">
                <a16:creationId xmlns:a16="http://schemas.microsoft.com/office/drawing/2014/main" id="{169BB513-64B6-6047-903A-B11C11B685AD}"/>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0" name="Text Placeholder 2">
            <a:extLst>
              <a:ext uri="{FF2B5EF4-FFF2-40B4-BE49-F238E27FC236}">
                <a16:creationId xmlns:a16="http://schemas.microsoft.com/office/drawing/2014/main" id="{D9AF0283-3C03-9623-4B51-C30E889305DC}"/>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1" name="Straight Connector 10">
            <a:extLst>
              <a:ext uri="{FF2B5EF4-FFF2-40B4-BE49-F238E27FC236}">
                <a16:creationId xmlns:a16="http://schemas.microsoft.com/office/drawing/2014/main" id="{5688E5A0-3E4E-32BA-6F59-CD676BEC02D2}"/>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descr="ERM Sustainability Institute logo">
            <a:extLst>
              <a:ext uri="{FF2B5EF4-FFF2-40B4-BE49-F238E27FC236}">
                <a16:creationId xmlns:a16="http://schemas.microsoft.com/office/drawing/2014/main" id="{C07AE02F-7220-1E07-1F45-09E35F8809E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9" y="6372000"/>
            <a:ext cx="940121" cy="334800"/>
          </a:xfrm>
          <a:prstGeom prst="rect">
            <a:avLst/>
          </a:prstGeom>
        </p:spPr>
      </p:pic>
    </p:spTree>
    <p:extLst>
      <p:ext uri="{BB962C8B-B14F-4D97-AF65-F5344CB8AC3E}">
        <p14:creationId xmlns:p14="http://schemas.microsoft.com/office/powerpoint/2010/main" val="221578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259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nly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60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10262C27-B9D8-76AE-ED16-D940917596CC}"/>
              </a:ext>
            </a:extLst>
          </p:cNvPr>
          <p:cNvSpPr>
            <a:spLocks noGrp="1"/>
          </p:cNvSpPr>
          <p:nvPr>
            <p:ph type="body" sz="quarter" idx="16"/>
          </p:nvPr>
        </p:nvSpPr>
        <p:spPr>
          <a:xfrm>
            <a:off x="215898" y="1512000"/>
            <a:ext cx="11760199" cy="4680000"/>
          </a:xfrm>
        </p:spPr>
        <p:txBody>
          <a:bodyPr/>
          <a:lstStyle>
            <a:lvl6pPr>
              <a:defRPr>
                <a:solidFill>
                  <a:schemeClr val="tx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110217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nly – Mid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162204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xt Only – Dark Gree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9E571E43-3FDA-9C27-E1FD-994687210F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47842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215900" y="1512000"/>
            <a:ext cx="117602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E636B63F-E912-0F7C-1D13-AC4C294586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496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9" y="1512000"/>
            <a:ext cx="558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5519B7E9-9D27-AC6A-6226-9C90F4F1C9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27076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Large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3" name="Graphic 2" descr="ERM Sustainability Institute logo">
            <a:extLst>
              <a:ext uri="{FF2B5EF4-FFF2-40B4-BE49-F238E27FC236}">
                <a16:creationId xmlns:a16="http://schemas.microsoft.com/office/drawing/2014/main" id="{F3E65E19-B10B-2A5B-51FB-668164E2FC4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11012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15"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1/3 Image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6" y="1512000"/>
            <a:ext cx="756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8073886" y="0"/>
            <a:ext cx="4118113"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756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756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8" name="Graphic 7" descr="ERM Sustainability Institute logo">
            <a:extLst>
              <a:ext uri="{FF2B5EF4-FFF2-40B4-BE49-F238E27FC236}">
                <a16:creationId xmlns:a16="http://schemas.microsoft.com/office/drawing/2014/main" id="{480E72EE-24CF-C65F-C468-8711CB80F7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4478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5087"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Two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3429000"/>
          </a:xfrm>
          <a:solidFill>
            <a:schemeClr val="bg1">
              <a:lumMod val="95000"/>
            </a:schemeClr>
          </a:solidFill>
        </p:spPr>
        <p:txBody>
          <a:bodyPr/>
          <a:lstStyle>
            <a:lvl1pPr marL="0" indent="0">
              <a:buNone/>
              <a:defRPr/>
            </a:lvl1pPr>
          </a:lstStyle>
          <a:p>
            <a:endParaRPr lang="en-GB"/>
          </a:p>
        </p:txBody>
      </p:sp>
      <p:sp>
        <p:nvSpPr>
          <p:cNvPr id="3" name="Picture Placeholder 7">
            <a:extLst>
              <a:ext uri="{FF2B5EF4-FFF2-40B4-BE49-F238E27FC236}">
                <a16:creationId xmlns:a16="http://schemas.microsoft.com/office/drawing/2014/main" id="{E617C3B0-E252-31FE-DA09-C85B5D0C79A2}"/>
              </a:ext>
            </a:extLst>
          </p:cNvPr>
          <p:cNvSpPr>
            <a:spLocks noGrp="1"/>
          </p:cNvSpPr>
          <p:nvPr>
            <p:ph type="pic" sz="quarter" idx="18"/>
          </p:nvPr>
        </p:nvSpPr>
        <p:spPr>
          <a:xfrm>
            <a:off x="6096000" y="3429000"/>
            <a:ext cx="6096000"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899" y="1512000"/>
            <a:ext cx="5580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63183201-502A-16C2-ABF8-62CD54D31D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87220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Three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pic>
        <p:nvPicPr>
          <p:cNvPr id="8" name="Graphic 7" descr="ERM Sustainability Institute logo">
            <a:extLst>
              <a:ext uri="{FF2B5EF4-FFF2-40B4-BE49-F238E27FC236}">
                <a16:creationId xmlns:a16="http://schemas.microsoft.com/office/drawing/2014/main" id="{1290A0F7-35F4-7205-2B60-E0A65D788D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3676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 Fou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7BA53E6C-89E2-FF8E-1ABF-A22CDBF621DD}"/>
              </a:ext>
            </a:extLst>
          </p:cNvPr>
          <p:cNvSpPr>
            <a:spLocks noGrp="1"/>
          </p:cNvSpPr>
          <p:nvPr>
            <p:ph type="pic" sz="quarter" idx="20"/>
          </p:nvPr>
        </p:nvSpPr>
        <p:spPr>
          <a:xfrm>
            <a:off x="4191134" y="0"/>
            <a:ext cx="3992429" cy="3429000"/>
          </a:xfrm>
          <a:solidFill>
            <a:schemeClr val="bg1">
              <a:lumMod val="95000"/>
            </a:schemeClr>
          </a:solidFill>
        </p:spPr>
        <p:txBody>
          <a:bodyPr/>
          <a:lstStyle>
            <a:lvl1pPr marL="0" indent="0">
              <a:buNone/>
              <a:defRPr/>
            </a:lvl1pPr>
          </a:lstStyle>
          <a:p>
            <a:endParaRPr lang="en-GB"/>
          </a:p>
        </p:txBody>
      </p:sp>
      <p:sp>
        <p:nvSpPr>
          <p:cNvPr id="13" name="Picture Placeholder 7">
            <a:extLst>
              <a:ext uri="{FF2B5EF4-FFF2-40B4-BE49-F238E27FC236}">
                <a16:creationId xmlns:a16="http://schemas.microsoft.com/office/drawing/2014/main" id="{C6C550CC-5B20-9126-C608-61DA9C5A64BC}"/>
              </a:ext>
            </a:extLst>
          </p:cNvPr>
          <p:cNvSpPr>
            <a:spLocks noGrp="1"/>
          </p:cNvSpPr>
          <p:nvPr>
            <p:ph type="pic" sz="quarter" idx="21"/>
          </p:nvPr>
        </p:nvSpPr>
        <p:spPr>
          <a:xfrm>
            <a:off x="8191567" y="0"/>
            <a:ext cx="4000433" cy="3429000"/>
          </a:xfrm>
          <a:solidFill>
            <a:schemeClr val="bg1">
              <a:lumMod val="95000"/>
            </a:schemeClr>
          </a:solidFill>
        </p:spPr>
        <p:txBody>
          <a:bodyPr/>
          <a:lstStyle>
            <a:lvl1pPr marL="0" indent="0">
              <a:buNone/>
              <a:defRPr/>
            </a:lvl1pPr>
          </a:lstStyle>
          <a:p>
            <a:endParaRPr lang="en-GB"/>
          </a:p>
        </p:txBody>
      </p:sp>
      <p:pic>
        <p:nvPicPr>
          <p:cNvPr id="9" name="Graphic 8" descr="ERM Sustainability Institute logo">
            <a:extLst>
              <a:ext uri="{FF2B5EF4-FFF2-40B4-BE49-F238E27FC236}">
                <a16:creationId xmlns:a16="http://schemas.microsoft.com/office/drawing/2014/main" id="{16B9D858-C382-8522-637E-37909AD63C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2662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0" y="1501774"/>
            <a:ext cx="12192000" cy="5356225"/>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325948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Two Images">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6096000" y="1501775"/>
            <a:ext cx="6096000" cy="5356226"/>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C78ADD7D-421C-A11E-16C6-8F0AABCC93E0}"/>
              </a:ext>
            </a:extLst>
          </p:cNvPr>
          <p:cNvSpPr>
            <a:spLocks noGrp="1"/>
          </p:cNvSpPr>
          <p:nvPr>
            <p:ph type="pic" sz="quarter" idx="18"/>
          </p:nvPr>
        </p:nvSpPr>
        <p:spPr>
          <a:xfrm>
            <a:off x="0" y="1501775"/>
            <a:ext cx="6096000" cy="5356226"/>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1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409325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5579999"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pic>
        <p:nvPicPr>
          <p:cNvPr id="3" name="Graphic 2" descr="ERM Sustainability Institute logo">
            <a:extLst>
              <a:ext uri="{FF2B5EF4-FFF2-40B4-BE49-F238E27FC236}">
                <a16:creationId xmlns:a16="http://schemas.microsoft.com/office/drawing/2014/main" id="{BD47B9A5-1E8F-FF5E-FBB7-D2CC607DFC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2783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42964FBE-3CD1-D771-B137-F94592FC6A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36429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 Mint">
    <p:bg>
      <p:bgPr>
        <a:solidFill>
          <a:srgbClr val="00FFB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EF3B7CBA-1A7C-F8D6-35B8-D71AAF5E36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16922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D321A7D0-3573-4F4A-2F7F-9ED38D1C85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8210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 Mint">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tx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tx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3" name="Graphic 2" descr="ERM Sustainability Institute logo">
            <a:extLst>
              <a:ext uri="{FF2B5EF4-FFF2-40B4-BE49-F238E27FC236}">
                <a16:creationId xmlns:a16="http://schemas.microsoft.com/office/drawing/2014/main" id="{408ED050-0840-4595-DFE2-E024DCF789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285666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Mid Blue">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9" name="Graphic 8" descr="ERM Sustainability Institute logo">
            <a:extLst>
              <a:ext uri="{FF2B5EF4-FFF2-40B4-BE49-F238E27FC236}">
                <a16:creationId xmlns:a16="http://schemas.microsoft.com/office/drawing/2014/main" id="{D47ECFD0-1E9B-2864-BDA6-161A165E14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18" cy="334800"/>
          </a:xfrm>
          <a:prstGeom prst="rect">
            <a:avLst/>
          </a:prstGeom>
        </p:spPr>
      </p:pic>
    </p:spTree>
    <p:extLst>
      <p:ext uri="{BB962C8B-B14F-4D97-AF65-F5344CB8AC3E}">
        <p14:creationId xmlns:p14="http://schemas.microsoft.com/office/powerpoint/2010/main" val="362857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1/2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6096000" y="0"/>
            <a:ext cx="6096000" cy="6858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5678832"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5673521" cy="237244"/>
          </a:xfrm>
        </p:spPr>
        <p:txBody>
          <a:bodyPr wrap="square" anchor="t">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F9B0574B-3309-6AE9-CE74-36B896D80F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98696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0" y="0"/>
            <a:ext cx="12192000" cy="6192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CCD7268B-C989-33D8-38F9-FE0C5A30A9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407275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able Placeholder 4">
            <a:extLst>
              <a:ext uri="{FF2B5EF4-FFF2-40B4-BE49-F238E27FC236}">
                <a16:creationId xmlns:a16="http://schemas.microsoft.com/office/drawing/2014/main" id="{E9CC1310-B36A-1173-D697-9C708F271480}"/>
              </a:ext>
            </a:extLst>
          </p:cNvPr>
          <p:cNvSpPr>
            <a:spLocks noGrp="1"/>
          </p:cNvSpPr>
          <p:nvPr>
            <p:ph type="tbl" sz="quarter" idx="16" hasCustomPrompt="1"/>
          </p:nvPr>
        </p:nvSpPr>
        <p:spPr>
          <a:xfrm>
            <a:off x="215900" y="1501775"/>
            <a:ext cx="11760200" cy="4510225"/>
          </a:xfrm>
        </p:spPr>
        <p:txBody>
          <a:bodyPr>
            <a:normAutofit/>
          </a:bodyPr>
          <a:lstStyle>
            <a:lvl1pPr marL="0" indent="0">
              <a:buNone/>
              <a:defRPr sz="1200"/>
            </a:lvl1pPr>
          </a:lstStyle>
          <a:p>
            <a:r>
              <a:rPr lang="en-GB"/>
              <a:t>Projects – Create a table using 12pt text with left border (see example slide for reference)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3" name="Graphic 2" descr="ERM Sustainability Institute logo">
            <a:extLst>
              <a:ext uri="{FF2B5EF4-FFF2-40B4-BE49-F238E27FC236}">
                <a16:creationId xmlns:a16="http://schemas.microsoft.com/office/drawing/2014/main" id="{02E5ED5A-81DB-D5BA-232A-8702B7BA43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655892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s +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6696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6696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7200000" y="180000"/>
            <a:ext cx="4795371" cy="601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70866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p:nvPr>
        </p:nvSpPr>
        <p:spPr>
          <a:xfrm>
            <a:off x="215899" y="1511300"/>
            <a:ext cx="6768000" cy="471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ADC8E134-7F58-4B05-3153-E85F2A498A2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7475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47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Charts Tabl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5" y="216000"/>
            <a:ext cx="5688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hasCustomPrompt="1"/>
          </p:nvPr>
        </p:nvSpPr>
        <p:spPr>
          <a:xfrm>
            <a:off x="6287996" y="180000"/>
            <a:ext cx="5707375" cy="6012000"/>
          </a:xfrm>
        </p:spPr>
        <p:txBody>
          <a:bodyPr/>
          <a:lstStyle>
            <a:lvl1pPr marL="0" indent="0">
              <a:buNone/>
              <a:defRPr/>
            </a:lvl1pPr>
          </a:lstStyle>
          <a:p>
            <a:pPr lvl="0"/>
            <a:r>
              <a:rPr lang="en-GB"/>
              <a:t>Insert table or chart</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9" y="1511300"/>
            <a:ext cx="5687994" cy="4716463"/>
          </a:xfrm>
        </p:spPr>
        <p:txBody>
          <a:bodyPr/>
          <a:lstStyle>
            <a:lvl1pPr marL="0" indent="0">
              <a:buNone/>
              <a:defRPr/>
            </a:lvl1pPr>
          </a:lstStyle>
          <a:p>
            <a:pPr lvl="0"/>
            <a:r>
              <a:rPr lang="en-GB"/>
              <a:t>Insert table or chart</a:t>
            </a:r>
          </a:p>
        </p:txBody>
      </p:sp>
      <p:sp>
        <p:nvSpPr>
          <p:cNvPr id="2" name="Text Placeholder 2">
            <a:extLst>
              <a:ext uri="{FF2B5EF4-FFF2-40B4-BE49-F238E27FC236}">
                <a16:creationId xmlns:a16="http://schemas.microsoft.com/office/drawing/2014/main" id="{E05F4784-02EA-72F7-0DA4-DECC37038018}"/>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D1381462-C4C9-AE56-3092-5BD4C93B3A7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81496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am - Group">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0719B7-0ECB-67DA-B2AC-7DE198D4F71D}"/>
              </a:ext>
            </a:extLst>
          </p:cNvPr>
          <p:cNvSpPr/>
          <p:nvPr userDrawn="1"/>
        </p:nvSpPr>
        <p:spPr>
          <a:xfrm>
            <a:off x="4110789" y="0"/>
            <a:ext cx="808120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5924009" y="1014084"/>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3999" y="6426000"/>
            <a:ext cx="2501905" cy="180000"/>
          </a:xfrm>
        </p:spPr>
        <p:txBody>
          <a:bodyPr/>
          <a:lstStyle/>
          <a:p>
            <a:r>
              <a:rPr lang="en-US"/>
              <a:t>ESG Ratings Working Group 2026</a:t>
            </a:r>
            <a:endParaRPr lang="en-GB"/>
          </a:p>
        </p:txBody>
      </p: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216000"/>
            <a:ext cx="3600000" cy="720000"/>
          </a:xfrm>
        </p:spPr>
        <p:txBody>
          <a:bodyPr>
            <a:spAutoFit/>
          </a:bodyPr>
          <a:lstStyle/>
          <a:p>
            <a:r>
              <a:rPr lang="en-US"/>
              <a:t>Title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972000"/>
            <a:ext cx="360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8" name="Picture Placeholder 23">
            <a:extLst>
              <a:ext uri="{FF2B5EF4-FFF2-40B4-BE49-F238E27FC236}">
                <a16:creationId xmlns:a16="http://schemas.microsoft.com/office/drawing/2014/main" id="{468E8857-A9D7-077B-9119-28B95172C473}"/>
              </a:ext>
            </a:extLst>
          </p:cNvPr>
          <p:cNvSpPr>
            <a:spLocks noGrp="1"/>
          </p:cNvSpPr>
          <p:nvPr>
            <p:ph type="pic" sz="quarter" idx="24"/>
          </p:nvPr>
        </p:nvSpPr>
        <p:spPr>
          <a:xfrm>
            <a:off x="5924009" y="2641178"/>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21" name="Picture Placeholder 23">
            <a:extLst>
              <a:ext uri="{FF2B5EF4-FFF2-40B4-BE49-F238E27FC236}">
                <a16:creationId xmlns:a16="http://schemas.microsoft.com/office/drawing/2014/main" id="{B7819518-A2B2-DE36-E503-4D93DFFD9902}"/>
              </a:ext>
            </a:extLst>
          </p:cNvPr>
          <p:cNvSpPr>
            <a:spLocks noGrp="1"/>
          </p:cNvSpPr>
          <p:nvPr>
            <p:ph type="pic" sz="quarter" idx="25"/>
          </p:nvPr>
        </p:nvSpPr>
        <p:spPr>
          <a:xfrm>
            <a:off x="5924009" y="428172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9" name="Text Placeholder 8">
            <a:extLst>
              <a:ext uri="{FF2B5EF4-FFF2-40B4-BE49-F238E27FC236}">
                <a16:creationId xmlns:a16="http://schemas.microsoft.com/office/drawing/2014/main" id="{72B0FCB0-7514-20B7-5277-55C6EAB635FA}"/>
              </a:ext>
            </a:extLst>
          </p:cNvPr>
          <p:cNvSpPr>
            <a:spLocks noGrp="1"/>
          </p:cNvSpPr>
          <p:nvPr>
            <p:ph type="body" sz="quarter" idx="28"/>
          </p:nvPr>
        </p:nvSpPr>
        <p:spPr>
          <a:xfrm>
            <a:off x="215900" y="1501775"/>
            <a:ext cx="3600450" cy="3608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8">
            <a:extLst>
              <a:ext uri="{FF2B5EF4-FFF2-40B4-BE49-F238E27FC236}">
                <a16:creationId xmlns:a16="http://schemas.microsoft.com/office/drawing/2014/main" id="{98203676-0E56-E785-AA7E-2D79EB2DC9C0}"/>
              </a:ext>
            </a:extLst>
          </p:cNvPr>
          <p:cNvSpPr>
            <a:spLocks noGrp="1"/>
          </p:cNvSpPr>
          <p:nvPr>
            <p:ph type="body" sz="quarter" idx="29" hasCustomPrompt="1"/>
          </p:nvPr>
        </p:nvSpPr>
        <p:spPr>
          <a:xfrm>
            <a:off x="7373654" y="993102"/>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2" name="Text Placeholder 8">
            <a:extLst>
              <a:ext uri="{FF2B5EF4-FFF2-40B4-BE49-F238E27FC236}">
                <a16:creationId xmlns:a16="http://schemas.microsoft.com/office/drawing/2014/main" id="{C90F1DAB-F5B9-F490-8035-6C39BCF143AA}"/>
              </a:ext>
            </a:extLst>
          </p:cNvPr>
          <p:cNvSpPr>
            <a:spLocks noGrp="1"/>
          </p:cNvSpPr>
          <p:nvPr>
            <p:ph type="body" sz="quarter" idx="30" hasCustomPrompt="1"/>
          </p:nvPr>
        </p:nvSpPr>
        <p:spPr>
          <a:xfrm>
            <a:off x="7373654" y="2641178"/>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4" name="Text Placeholder 8">
            <a:extLst>
              <a:ext uri="{FF2B5EF4-FFF2-40B4-BE49-F238E27FC236}">
                <a16:creationId xmlns:a16="http://schemas.microsoft.com/office/drawing/2014/main" id="{8779AB05-BB6B-8868-75EA-E59F1C8F72F0}"/>
              </a:ext>
            </a:extLst>
          </p:cNvPr>
          <p:cNvSpPr>
            <a:spLocks noGrp="1"/>
          </p:cNvSpPr>
          <p:nvPr>
            <p:ph type="body" sz="quarter" idx="31" hasCustomPrompt="1"/>
          </p:nvPr>
        </p:nvSpPr>
        <p:spPr>
          <a:xfrm>
            <a:off x="7373654" y="4281720"/>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pic>
        <p:nvPicPr>
          <p:cNvPr id="3" name="Graphic 2" descr="ERM Sustainability Institute logo">
            <a:extLst>
              <a:ext uri="{FF2B5EF4-FFF2-40B4-BE49-F238E27FC236}">
                <a16:creationId xmlns:a16="http://schemas.microsoft.com/office/drawing/2014/main" id="{FC20F8B1-1C51-18B1-886B-0A48C4D5E90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2981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am - Bio">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BF5D841-3E75-0D6E-29B3-AC93C1B33412}"/>
              </a:ext>
            </a:extLst>
          </p:cNvPr>
          <p:cNvCxnSpPr/>
          <p:nvPr userDrawn="1"/>
        </p:nvCxnSpPr>
        <p:spPr>
          <a:xfrm>
            <a:off x="4093827"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2629143" y="53321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4" name="Straight Connector 13">
            <a:extLst>
              <a:ext uri="{FF2B5EF4-FFF2-40B4-BE49-F238E27FC236}">
                <a16:creationId xmlns:a16="http://schemas.microsoft.com/office/drawing/2014/main" id="{D79BA1B9-509D-E4E7-CAD9-61B1DA32A8C3}"/>
              </a:ext>
            </a:extLst>
          </p:cNvPr>
          <p:cNvCxnSpPr/>
          <p:nvPr userDrawn="1"/>
        </p:nvCxnSpPr>
        <p:spPr>
          <a:xfrm>
            <a:off x="8105681"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504000"/>
            <a:ext cx="2300026" cy="664797"/>
          </a:xfrm>
        </p:spPr>
        <p:txBody>
          <a:bodyPr wrap="square">
            <a:spAutoFit/>
          </a:bodyPr>
          <a:lstStyle>
            <a:lvl1pPr>
              <a:defRPr sz="2400"/>
            </a:lvl1pPr>
          </a:lstStyle>
          <a:p>
            <a:r>
              <a:rPr lang="en-US"/>
              <a:t>Name</a:t>
            </a:r>
            <a:br>
              <a:rPr lang="en-US"/>
            </a:br>
            <a:r>
              <a:rPr lang="en-US"/>
              <a:t>Surname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1219932"/>
            <a:ext cx="226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1" name="Text Placeholder 10">
            <a:extLst>
              <a:ext uri="{FF2B5EF4-FFF2-40B4-BE49-F238E27FC236}">
                <a16:creationId xmlns:a16="http://schemas.microsoft.com/office/drawing/2014/main" id="{1F52E6E0-386A-7F0D-4199-20975D01D99D}"/>
              </a:ext>
            </a:extLst>
          </p:cNvPr>
          <p:cNvSpPr>
            <a:spLocks noGrp="1"/>
          </p:cNvSpPr>
          <p:nvPr>
            <p:ph type="body" sz="quarter" idx="25"/>
          </p:nvPr>
        </p:nvSpPr>
        <p:spPr>
          <a:xfrm>
            <a:off x="215900" y="2239963"/>
            <a:ext cx="3744000" cy="3951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10">
            <a:extLst>
              <a:ext uri="{FF2B5EF4-FFF2-40B4-BE49-F238E27FC236}">
                <a16:creationId xmlns:a16="http://schemas.microsoft.com/office/drawing/2014/main" id="{8899A843-2281-A12D-39A7-F6D9D43971B2}"/>
              </a:ext>
            </a:extLst>
          </p:cNvPr>
          <p:cNvSpPr>
            <a:spLocks noGrp="1"/>
          </p:cNvSpPr>
          <p:nvPr>
            <p:ph type="body" sz="quarter" idx="26"/>
          </p:nvPr>
        </p:nvSpPr>
        <p:spPr>
          <a:xfrm>
            <a:off x="4227754"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4E0F1A1C-95CF-A1B8-806A-4B74C82BF107}"/>
              </a:ext>
            </a:extLst>
          </p:cNvPr>
          <p:cNvSpPr>
            <a:spLocks noGrp="1"/>
          </p:cNvSpPr>
          <p:nvPr>
            <p:ph type="body" sz="quarter" idx="27"/>
          </p:nvPr>
        </p:nvSpPr>
        <p:spPr>
          <a:xfrm>
            <a:off x="8239607"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4ECFFC24-DF89-D271-70B7-8220CD53968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61110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Picture Placeholder 23">
            <a:extLst>
              <a:ext uri="{FF2B5EF4-FFF2-40B4-BE49-F238E27FC236}">
                <a16:creationId xmlns:a16="http://schemas.microsoft.com/office/drawing/2014/main" id="{AFF61CE1-63A5-524B-4B66-2AAD84A920CD}"/>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4" name="Picture Placeholder 23">
            <a:extLst>
              <a:ext uri="{FF2B5EF4-FFF2-40B4-BE49-F238E27FC236}">
                <a16:creationId xmlns:a16="http://schemas.microsoft.com/office/drawing/2014/main" id="{572E622A-5D39-601C-DD25-BE9D980CADEB}"/>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0" name="Picture Placeholder 23">
            <a:extLst>
              <a:ext uri="{FF2B5EF4-FFF2-40B4-BE49-F238E27FC236}">
                <a16:creationId xmlns:a16="http://schemas.microsoft.com/office/drawing/2014/main" id="{9321EE6F-A2E7-65CE-72CF-DC83A7F4ECD4}"/>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1" name="Text Placeholder 2">
            <a:extLst>
              <a:ext uri="{FF2B5EF4-FFF2-40B4-BE49-F238E27FC236}">
                <a16:creationId xmlns:a16="http://schemas.microsoft.com/office/drawing/2014/main" id="{159ACB15-9FCF-EC00-F496-7DF0EFFB11FC}"/>
              </a:ext>
            </a:extLst>
          </p:cNvPr>
          <p:cNvSpPr>
            <a:spLocks noGrp="1"/>
          </p:cNvSpPr>
          <p:nvPr>
            <p:ph type="body" idx="20" hasCustomPrompt="1"/>
          </p:nvPr>
        </p:nvSpPr>
        <p:spPr>
          <a:xfrm>
            <a:off x="370427"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3" name="Text Placeholder 2">
            <a:extLst>
              <a:ext uri="{FF2B5EF4-FFF2-40B4-BE49-F238E27FC236}">
                <a16:creationId xmlns:a16="http://schemas.microsoft.com/office/drawing/2014/main" id="{F8E28797-59D6-9E69-01E9-B3AA9A1FAC41}"/>
              </a:ext>
            </a:extLst>
          </p:cNvPr>
          <p:cNvSpPr>
            <a:spLocks noGrp="1"/>
          </p:cNvSpPr>
          <p:nvPr>
            <p:ph type="body" idx="21" hasCustomPrompt="1"/>
          </p:nvPr>
        </p:nvSpPr>
        <p:spPr>
          <a:xfrm>
            <a:off x="368500"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4" name="Text Placeholder 2">
            <a:extLst>
              <a:ext uri="{FF2B5EF4-FFF2-40B4-BE49-F238E27FC236}">
                <a16:creationId xmlns:a16="http://schemas.microsoft.com/office/drawing/2014/main" id="{D737B27D-7AD3-BE89-5BCF-1D4CA6B35E5A}"/>
              </a:ext>
            </a:extLst>
          </p:cNvPr>
          <p:cNvSpPr>
            <a:spLocks noGrp="1"/>
          </p:cNvSpPr>
          <p:nvPr>
            <p:ph type="body" idx="22" hasCustomPrompt="1"/>
          </p:nvPr>
        </p:nvSpPr>
        <p:spPr>
          <a:xfrm>
            <a:off x="4836000"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5" name="Text Placeholder 2">
            <a:extLst>
              <a:ext uri="{FF2B5EF4-FFF2-40B4-BE49-F238E27FC236}">
                <a16:creationId xmlns:a16="http://schemas.microsoft.com/office/drawing/2014/main" id="{D86B4DD3-D0C4-C716-AB5D-F73755153819}"/>
              </a:ext>
            </a:extLst>
          </p:cNvPr>
          <p:cNvSpPr>
            <a:spLocks noGrp="1"/>
          </p:cNvSpPr>
          <p:nvPr>
            <p:ph type="body" idx="23" hasCustomPrompt="1"/>
          </p:nvPr>
        </p:nvSpPr>
        <p:spPr>
          <a:xfrm>
            <a:off x="4834073"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6" name="Text Placeholder 2">
            <a:extLst>
              <a:ext uri="{FF2B5EF4-FFF2-40B4-BE49-F238E27FC236}">
                <a16:creationId xmlns:a16="http://schemas.microsoft.com/office/drawing/2014/main" id="{4C90A017-3021-F72B-D67D-3801C98C0EA9}"/>
              </a:ext>
            </a:extLst>
          </p:cNvPr>
          <p:cNvSpPr>
            <a:spLocks noGrp="1"/>
          </p:cNvSpPr>
          <p:nvPr>
            <p:ph type="body" idx="24" hasCustomPrompt="1"/>
          </p:nvPr>
        </p:nvSpPr>
        <p:spPr>
          <a:xfrm>
            <a:off x="9441202"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7" name="Text Placeholder 2">
            <a:extLst>
              <a:ext uri="{FF2B5EF4-FFF2-40B4-BE49-F238E27FC236}">
                <a16:creationId xmlns:a16="http://schemas.microsoft.com/office/drawing/2014/main" id="{E6960525-BC0D-1F29-53A3-6390EAA53F1D}"/>
              </a:ext>
            </a:extLst>
          </p:cNvPr>
          <p:cNvSpPr>
            <a:spLocks noGrp="1"/>
          </p:cNvSpPr>
          <p:nvPr>
            <p:ph type="body" idx="25" hasCustomPrompt="1"/>
          </p:nvPr>
        </p:nvSpPr>
        <p:spPr>
          <a:xfrm>
            <a:off x="9439275"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9" name="Graphic 8" descr="ERM Sustainability Institute logo">
            <a:extLst>
              <a:ext uri="{FF2B5EF4-FFF2-40B4-BE49-F238E27FC236}">
                <a16:creationId xmlns:a16="http://schemas.microsoft.com/office/drawing/2014/main" id="{C524486E-A942-D74B-36C1-50ACDF6501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3118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370427"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368500"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334737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334544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632239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632046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9297413"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9295486"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3" name="Graphic 2" descr="ERM Sustainability Institute logo">
            <a:extLst>
              <a:ext uri="{FF2B5EF4-FFF2-40B4-BE49-F238E27FC236}">
                <a16:creationId xmlns:a16="http://schemas.microsoft.com/office/drawing/2014/main" id="{C66F0635-D1B0-FFA5-869F-83146500C59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0562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 - 3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0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4836000"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4834073"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9441202"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9439275"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D7EC5C6D-9C5E-A574-4750-65E1E91E28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0080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am - 4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1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334737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334544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632239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632046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9" name="Text Placeholder 2">
            <a:extLst>
              <a:ext uri="{FF2B5EF4-FFF2-40B4-BE49-F238E27FC236}">
                <a16:creationId xmlns:a16="http://schemas.microsoft.com/office/drawing/2014/main" id="{BFF54D34-672A-BB5A-CB69-62D46066BE92}"/>
              </a:ext>
            </a:extLst>
          </p:cNvPr>
          <p:cNvSpPr>
            <a:spLocks noGrp="1"/>
          </p:cNvSpPr>
          <p:nvPr>
            <p:ph type="body" idx="26" hasCustomPrompt="1"/>
          </p:nvPr>
        </p:nvSpPr>
        <p:spPr>
          <a:xfrm>
            <a:off x="9297413"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0" name="Text Placeholder 2">
            <a:extLst>
              <a:ext uri="{FF2B5EF4-FFF2-40B4-BE49-F238E27FC236}">
                <a16:creationId xmlns:a16="http://schemas.microsoft.com/office/drawing/2014/main" id="{345DF2A1-0A32-B329-259A-A91AA2A5F43A}"/>
              </a:ext>
            </a:extLst>
          </p:cNvPr>
          <p:cNvSpPr>
            <a:spLocks noGrp="1"/>
          </p:cNvSpPr>
          <p:nvPr>
            <p:ph type="body" idx="27" hasCustomPrompt="1"/>
          </p:nvPr>
        </p:nvSpPr>
        <p:spPr>
          <a:xfrm>
            <a:off x="9295486"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214329B1-8192-9BF5-A580-4DD477D3D2E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04063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 12 Up">
    <p:bg>
      <p:bgPr>
        <a:solidFill>
          <a:schemeClr val="accent2"/>
        </a:solidFill>
        <a:effectLst/>
      </p:bgPr>
    </p:bg>
    <p:spTree>
      <p:nvGrpSpPr>
        <p:cNvPr id="1" name=""/>
        <p:cNvGrpSpPr/>
        <p:nvPr/>
      </p:nvGrpSpPr>
      <p:grpSpPr>
        <a:xfrm>
          <a:off x="0" y="0"/>
          <a:ext cx="0" cy="0"/>
          <a:chOff x="0" y="0"/>
          <a:chExt cx="0" cy="0"/>
        </a:xfrm>
      </p:grpSpPr>
      <p:sp>
        <p:nvSpPr>
          <p:cNvPr id="47" name="Picture Placeholder 23">
            <a:extLst>
              <a:ext uri="{FF2B5EF4-FFF2-40B4-BE49-F238E27FC236}">
                <a16:creationId xmlns:a16="http://schemas.microsoft.com/office/drawing/2014/main" id="{2ACD89B1-8865-EF81-01AE-0D1CFB09DC6C}"/>
              </a:ext>
            </a:extLst>
          </p:cNvPr>
          <p:cNvSpPr>
            <a:spLocks noGrp="1"/>
          </p:cNvSpPr>
          <p:nvPr>
            <p:ph type="pic" sz="quarter" idx="43"/>
          </p:nvPr>
        </p:nvSpPr>
        <p:spPr>
          <a:xfrm>
            <a:off x="310067"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8" name="Picture Placeholder 23">
            <a:extLst>
              <a:ext uri="{FF2B5EF4-FFF2-40B4-BE49-F238E27FC236}">
                <a16:creationId xmlns:a16="http://schemas.microsoft.com/office/drawing/2014/main" id="{A136AC5F-B9A0-1537-85FB-49B1E943F19B}"/>
              </a:ext>
            </a:extLst>
          </p:cNvPr>
          <p:cNvSpPr>
            <a:spLocks noGrp="1"/>
          </p:cNvSpPr>
          <p:nvPr>
            <p:ph type="pic" sz="quarter" idx="44"/>
          </p:nvPr>
        </p:nvSpPr>
        <p:spPr>
          <a:xfrm>
            <a:off x="2292486"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9" name="Picture Placeholder 23">
            <a:extLst>
              <a:ext uri="{FF2B5EF4-FFF2-40B4-BE49-F238E27FC236}">
                <a16:creationId xmlns:a16="http://schemas.microsoft.com/office/drawing/2014/main" id="{7E7D50F3-F1E1-839E-3FF4-467850180BFD}"/>
              </a:ext>
            </a:extLst>
          </p:cNvPr>
          <p:cNvSpPr>
            <a:spLocks noGrp="1"/>
          </p:cNvSpPr>
          <p:nvPr>
            <p:ph type="pic" sz="quarter" idx="45"/>
          </p:nvPr>
        </p:nvSpPr>
        <p:spPr>
          <a:xfrm>
            <a:off x="4274905"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0" name="Picture Placeholder 23">
            <a:extLst>
              <a:ext uri="{FF2B5EF4-FFF2-40B4-BE49-F238E27FC236}">
                <a16:creationId xmlns:a16="http://schemas.microsoft.com/office/drawing/2014/main" id="{928616A9-9519-E55E-830E-2AC4B0AA7386}"/>
              </a:ext>
            </a:extLst>
          </p:cNvPr>
          <p:cNvSpPr>
            <a:spLocks noGrp="1"/>
          </p:cNvSpPr>
          <p:nvPr>
            <p:ph type="pic" sz="quarter" idx="46"/>
          </p:nvPr>
        </p:nvSpPr>
        <p:spPr>
          <a:xfrm>
            <a:off x="6257324"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1" name="Picture Placeholder 23">
            <a:extLst>
              <a:ext uri="{FF2B5EF4-FFF2-40B4-BE49-F238E27FC236}">
                <a16:creationId xmlns:a16="http://schemas.microsoft.com/office/drawing/2014/main" id="{4B3B4FA4-EB03-2B13-4838-682983AF3EB3}"/>
              </a:ext>
            </a:extLst>
          </p:cNvPr>
          <p:cNvSpPr>
            <a:spLocks noGrp="1"/>
          </p:cNvSpPr>
          <p:nvPr>
            <p:ph type="pic" sz="quarter" idx="47"/>
          </p:nvPr>
        </p:nvSpPr>
        <p:spPr>
          <a:xfrm>
            <a:off x="823974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2" name="Picture Placeholder 23">
            <a:extLst>
              <a:ext uri="{FF2B5EF4-FFF2-40B4-BE49-F238E27FC236}">
                <a16:creationId xmlns:a16="http://schemas.microsoft.com/office/drawing/2014/main" id="{2ED7BE30-0A4D-077F-6630-60E0430E5F9C}"/>
              </a:ext>
            </a:extLst>
          </p:cNvPr>
          <p:cNvSpPr>
            <a:spLocks noGrp="1"/>
          </p:cNvSpPr>
          <p:nvPr>
            <p:ph type="pic" sz="quarter" idx="48"/>
          </p:nvPr>
        </p:nvSpPr>
        <p:spPr>
          <a:xfrm>
            <a:off x="1022216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3" name="Text Placeholder 2">
            <a:extLst>
              <a:ext uri="{FF2B5EF4-FFF2-40B4-BE49-F238E27FC236}">
                <a16:creationId xmlns:a16="http://schemas.microsoft.com/office/drawing/2014/main" id="{6DA293FD-58DD-8F6D-1041-6D44B66E30E1}"/>
              </a:ext>
            </a:extLst>
          </p:cNvPr>
          <p:cNvSpPr>
            <a:spLocks noGrp="1"/>
          </p:cNvSpPr>
          <p:nvPr>
            <p:ph type="body" idx="49" hasCustomPrompt="1"/>
          </p:nvPr>
        </p:nvSpPr>
        <p:spPr>
          <a:xfrm>
            <a:off x="26494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4" name="Text Placeholder 2">
            <a:extLst>
              <a:ext uri="{FF2B5EF4-FFF2-40B4-BE49-F238E27FC236}">
                <a16:creationId xmlns:a16="http://schemas.microsoft.com/office/drawing/2014/main" id="{7E8CEE19-DE3C-A52B-55DF-4A7B4AA16058}"/>
              </a:ext>
            </a:extLst>
          </p:cNvPr>
          <p:cNvSpPr>
            <a:spLocks noGrp="1"/>
          </p:cNvSpPr>
          <p:nvPr>
            <p:ph type="body" idx="50" hasCustomPrompt="1"/>
          </p:nvPr>
        </p:nvSpPr>
        <p:spPr>
          <a:xfrm>
            <a:off x="26301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5" name="Text Placeholder 2">
            <a:extLst>
              <a:ext uri="{FF2B5EF4-FFF2-40B4-BE49-F238E27FC236}">
                <a16:creationId xmlns:a16="http://schemas.microsoft.com/office/drawing/2014/main" id="{2BA748E4-77E4-F012-03F8-627C3E269FA1}"/>
              </a:ext>
            </a:extLst>
          </p:cNvPr>
          <p:cNvSpPr>
            <a:spLocks noGrp="1"/>
          </p:cNvSpPr>
          <p:nvPr>
            <p:ph type="body" idx="51" hasCustomPrompt="1"/>
          </p:nvPr>
        </p:nvSpPr>
        <p:spPr>
          <a:xfrm>
            <a:off x="225677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6" name="Text Placeholder 2">
            <a:extLst>
              <a:ext uri="{FF2B5EF4-FFF2-40B4-BE49-F238E27FC236}">
                <a16:creationId xmlns:a16="http://schemas.microsoft.com/office/drawing/2014/main" id="{C1680619-44EA-B533-5CC9-B6C1847FEFEA}"/>
              </a:ext>
            </a:extLst>
          </p:cNvPr>
          <p:cNvSpPr>
            <a:spLocks noGrp="1"/>
          </p:cNvSpPr>
          <p:nvPr>
            <p:ph type="body" idx="52" hasCustomPrompt="1"/>
          </p:nvPr>
        </p:nvSpPr>
        <p:spPr>
          <a:xfrm>
            <a:off x="225484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7" name="Text Placeholder 2">
            <a:extLst>
              <a:ext uri="{FF2B5EF4-FFF2-40B4-BE49-F238E27FC236}">
                <a16:creationId xmlns:a16="http://schemas.microsoft.com/office/drawing/2014/main" id="{33DB2F1E-9ADF-732F-307A-393D6CC1DE32}"/>
              </a:ext>
            </a:extLst>
          </p:cNvPr>
          <p:cNvSpPr>
            <a:spLocks noGrp="1"/>
          </p:cNvSpPr>
          <p:nvPr>
            <p:ph type="body" idx="53" hasCustomPrompt="1"/>
          </p:nvPr>
        </p:nvSpPr>
        <p:spPr>
          <a:xfrm>
            <a:off x="424860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8" name="Text Placeholder 2">
            <a:extLst>
              <a:ext uri="{FF2B5EF4-FFF2-40B4-BE49-F238E27FC236}">
                <a16:creationId xmlns:a16="http://schemas.microsoft.com/office/drawing/2014/main" id="{3542CFA8-3657-0E76-7BE4-A5B4BF43873E}"/>
              </a:ext>
            </a:extLst>
          </p:cNvPr>
          <p:cNvSpPr>
            <a:spLocks noGrp="1"/>
          </p:cNvSpPr>
          <p:nvPr>
            <p:ph type="body" idx="54" hasCustomPrompt="1"/>
          </p:nvPr>
        </p:nvSpPr>
        <p:spPr>
          <a:xfrm>
            <a:off x="424667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9" name="Text Placeholder 2">
            <a:extLst>
              <a:ext uri="{FF2B5EF4-FFF2-40B4-BE49-F238E27FC236}">
                <a16:creationId xmlns:a16="http://schemas.microsoft.com/office/drawing/2014/main" id="{3C0A5B9F-4AB2-4194-670A-6BAA659BBE04}"/>
              </a:ext>
            </a:extLst>
          </p:cNvPr>
          <p:cNvSpPr>
            <a:spLocks noGrp="1"/>
          </p:cNvSpPr>
          <p:nvPr>
            <p:ph type="body" idx="55" hasCustomPrompt="1"/>
          </p:nvPr>
        </p:nvSpPr>
        <p:spPr>
          <a:xfrm>
            <a:off x="624043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0" name="Text Placeholder 2">
            <a:extLst>
              <a:ext uri="{FF2B5EF4-FFF2-40B4-BE49-F238E27FC236}">
                <a16:creationId xmlns:a16="http://schemas.microsoft.com/office/drawing/2014/main" id="{FBC78671-41AE-760E-F295-0C66D76600CC}"/>
              </a:ext>
            </a:extLst>
          </p:cNvPr>
          <p:cNvSpPr>
            <a:spLocks noGrp="1"/>
          </p:cNvSpPr>
          <p:nvPr>
            <p:ph type="body" idx="56" hasCustomPrompt="1"/>
          </p:nvPr>
        </p:nvSpPr>
        <p:spPr>
          <a:xfrm>
            <a:off x="623850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1" name="Text Placeholder 2">
            <a:extLst>
              <a:ext uri="{FF2B5EF4-FFF2-40B4-BE49-F238E27FC236}">
                <a16:creationId xmlns:a16="http://schemas.microsoft.com/office/drawing/2014/main" id="{6B617818-3C65-4310-3192-D7C616903311}"/>
              </a:ext>
            </a:extLst>
          </p:cNvPr>
          <p:cNvSpPr>
            <a:spLocks noGrp="1"/>
          </p:cNvSpPr>
          <p:nvPr>
            <p:ph type="body" idx="57" hasCustomPrompt="1"/>
          </p:nvPr>
        </p:nvSpPr>
        <p:spPr>
          <a:xfrm>
            <a:off x="823226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2" name="Text Placeholder 2">
            <a:extLst>
              <a:ext uri="{FF2B5EF4-FFF2-40B4-BE49-F238E27FC236}">
                <a16:creationId xmlns:a16="http://schemas.microsoft.com/office/drawing/2014/main" id="{0DEF8692-E32C-DC14-EFC6-312C62ED6DB2}"/>
              </a:ext>
            </a:extLst>
          </p:cNvPr>
          <p:cNvSpPr>
            <a:spLocks noGrp="1"/>
          </p:cNvSpPr>
          <p:nvPr>
            <p:ph type="body" idx="58" hasCustomPrompt="1"/>
          </p:nvPr>
        </p:nvSpPr>
        <p:spPr>
          <a:xfrm>
            <a:off x="823033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3" name="Text Placeholder 2">
            <a:extLst>
              <a:ext uri="{FF2B5EF4-FFF2-40B4-BE49-F238E27FC236}">
                <a16:creationId xmlns:a16="http://schemas.microsoft.com/office/drawing/2014/main" id="{AE732792-1C3B-2C5A-DAC5-DF8F70D8543E}"/>
              </a:ext>
            </a:extLst>
          </p:cNvPr>
          <p:cNvSpPr>
            <a:spLocks noGrp="1"/>
          </p:cNvSpPr>
          <p:nvPr>
            <p:ph type="body" idx="59" hasCustomPrompt="1"/>
          </p:nvPr>
        </p:nvSpPr>
        <p:spPr>
          <a:xfrm>
            <a:off x="10224090"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4" name="Text Placeholder 2">
            <a:extLst>
              <a:ext uri="{FF2B5EF4-FFF2-40B4-BE49-F238E27FC236}">
                <a16:creationId xmlns:a16="http://schemas.microsoft.com/office/drawing/2014/main" id="{10A77E73-E69F-CF11-F6B2-F83590DC92AD}"/>
              </a:ext>
            </a:extLst>
          </p:cNvPr>
          <p:cNvSpPr>
            <a:spLocks noGrp="1"/>
          </p:cNvSpPr>
          <p:nvPr>
            <p:ph type="body" idx="60" hasCustomPrompt="1"/>
          </p:nvPr>
        </p:nvSpPr>
        <p:spPr>
          <a:xfrm>
            <a:off x="10222163"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10067"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B992DD5D-E996-41F5-0414-6899F16BE681}"/>
              </a:ext>
            </a:extLst>
          </p:cNvPr>
          <p:cNvSpPr>
            <a:spLocks noGrp="1"/>
          </p:cNvSpPr>
          <p:nvPr>
            <p:ph type="pic" sz="quarter" idx="28"/>
          </p:nvPr>
        </p:nvSpPr>
        <p:spPr>
          <a:xfrm>
            <a:off x="2292486"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2" name="Picture Placeholder 23">
            <a:extLst>
              <a:ext uri="{FF2B5EF4-FFF2-40B4-BE49-F238E27FC236}">
                <a16:creationId xmlns:a16="http://schemas.microsoft.com/office/drawing/2014/main" id="{331BDA4E-EF3C-48FB-9AFB-C947E7BBC1D8}"/>
              </a:ext>
            </a:extLst>
          </p:cNvPr>
          <p:cNvSpPr>
            <a:spLocks noGrp="1"/>
          </p:cNvSpPr>
          <p:nvPr>
            <p:ph type="pic" sz="quarter" idx="31"/>
          </p:nvPr>
        </p:nvSpPr>
        <p:spPr>
          <a:xfrm>
            <a:off x="4274905"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5" name="Picture Placeholder 23">
            <a:extLst>
              <a:ext uri="{FF2B5EF4-FFF2-40B4-BE49-F238E27FC236}">
                <a16:creationId xmlns:a16="http://schemas.microsoft.com/office/drawing/2014/main" id="{C03E2EC8-B176-FDF0-32C5-167F56EC145F}"/>
              </a:ext>
            </a:extLst>
          </p:cNvPr>
          <p:cNvSpPr>
            <a:spLocks noGrp="1"/>
          </p:cNvSpPr>
          <p:nvPr>
            <p:ph type="pic" sz="quarter" idx="34"/>
          </p:nvPr>
        </p:nvSpPr>
        <p:spPr>
          <a:xfrm>
            <a:off x="6257324"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34" name="Picture Placeholder 23">
            <a:extLst>
              <a:ext uri="{FF2B5EF4-FFF2-40B4-BE49-F238E27FC236}">
                <a16:creationId xmlns:a16="http://schemas.microsoft.com/office/drawing/2014/main" id="{3545FDAC-B642-EB51-6D8D-D93C67DB3694}"/>
              </a:ext>
            </a:extLst>
          </p:cNvPr>
          <p:cNvSpPr>
            <a:spLocks noGrp="1"/>
          </p:cNvSpPr>
          <p:nvPr>
            <p:ph type="pic" sz="quarter" idx="37"/>
          </p:nvPr>
        </p:nvSpPr>
        <p:spPr>
          <a:xfrm>
            <a:off x="823974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4" name="Picture Placeholder 23">
            <a:extLst>
              <a:ext uri="{FF2B5EF4-FFF2-40B4-BE49-F238E27FC236}">
                <a16:creationId xmlns:a16="http://schemas.microsoft.com/office/drawing/2014/main" id="{7E94B64A-998D-9BB4-B63F-29E705815053}"/>
              </a:ext>
            </a:extLst>
          </p:cNvPr>
          <p:cNvSpPr>
            <a:spLocks noGrp="1"/>
          </p:cNvSpPr>
          <p:nvPr>
            <p:ph type="pic" sz="quarter" idx="40"/>
          </p:nvPr>
        </p:nvSpPr>
        <p:spPr>
          <a:xfrm>
            <a:off x="1022216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8008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801929"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26494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26301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 name="object 81">
            <a:extLst>
              <a:ext uri="{FF2B5EF4-FFF2-40B4-BE49-F238E27FC236}">
                <a16:creationId xmlns:a16="http://schemas.microsoft.com/office/drawing/2014/main" id="{030B48AF-B9DD-73C4-C3A9-0828AF5B9511}"/>
              </a:ext>
            </a:extLst>
          </p:cNvPr>
          <p:cNvSpPr/>
          <p:nvPr/>
        </p:nvSpPr>
        <p:spPr>
          <a:xfrm>
            <a:off x="320451" y="3915689"/>
            <a:ext cx="1646151" cy="1646151"/>
          </a:xfrm>
          <a:custGeom>
            <a:avLst/>
            <a:gdLst/>
            <a:ahLst/>
            <a:cxnLst/>
            <a:rect l="l" t="t" r="r" b="b"/>
            <a:pathLst>
              <a:path w="2714625" h="2714625">
                <a:moveTo>
                  <a:pt x="1357162" y="0"/>
                </a:moveTo>
                <a:lnTo>
                  <a:pt x="1308485" y="856"/>
                </a:lnTo>
                <a:lnTo>
                  <a:pt x="1260240" y="3407"/>
                </a:lnTo>
                <a:lnTo>
                  <a:pt x="1212454" y="7624"/>
                </a:lnTo>
                <a:lnTo>
                  <a:pt x="1165156" y="13477"/>
                </a:lnTo>
                <a:lnTo>
                  <a:pt x="1118376" y="20938"/>
                </a:lnTo>
                <a:lnTo>
                  <a:pt x="1072142" y="29979"/>
                </a:lnTo>
                <a:lnTo>
                  <a:pt x="1026482" y="40571"/>
                </a:lnTo>
                <a:lnTo>
                  <a:pt x="981426" y="52684"/>
                </a:lnTo>
                <a:lnTo>
                  <a:pt x="937002" y="66291"/>
                </a:lnTo>
                <a:lnTo>
                  <a:pt x="893238" y="81362"/>
                </a:lnTo>
                <a:lnTo>
                  <a:pt x="850164" y="97869"/>
                </a:lnTo>
                <a:lnTo>
                  <a:pt x="807808" y="115784"/>
                </a:lnTo>
                <a:lnTo>
                  <a:pt x="766199" y="135077"/>
                </a:lnTo>
                <a:lnTo>
                  <a:pt x="725366" y="155719"/>
                </a:lnTo>
                <a:lnTo>
                  <a:pt x="685337" y="177683"/>
                </a:lnTo>
                <a:lnTo>
                  <a:pt x="646141" y="200939"/>
                </a:lnTo>
                <a:lnTo>
                  <a:pt x="607807" y="225458"/>
                </a:lnTo>
                <a:lnTo>
                  <a:pt x="570363" y="251213"/>
                </a:lnTo>
                <a:lnTo>
                  <a:pt x="533838" y="278174"/>
                </a:lnTo>
                <a:lnTo>
                  <a:pt x="498261" y="306312"/>
                </a:lnTo>
                <a:lnTo>
                  <a:pt x="463661" y="335599"/>
                </a:lnTo>
                <a:lnTo>
                  <a:pt x="430066" y="366006"/>
                </a:lnTo>
                <a:lnTo>
                  <a:pt x="397504" y="397504"/>
                </a:lnTo>
                <a:lnTo>
                  <a:pt x="366006" y="430066"/>
                </a:lnTo>
                <a:lnTo>
                  <a:pt x="335599" y="463661"/>
                </a:lnTo>
                <a:lnTo>
                  <a:pt x="306312" y="498261"/>
                </a:lnTo>
                <a:lnTo>
                  <a:pt x="278174" y="533838"/>
                </a:lnTo>
                <a:lnTo>
                  <a:pt x="251213" y="570363"/>
                </a:lnTo>
                <a:lnTo>
                  <a:pt x="225458" y="607807"/>
                </a:lnTo>
                <a:lnTo>
                  <a:pt x="200939" y="646141"/>
                </a:lnTo>
                <a:lnTo>
                  <a:pt x="177683" y="685337"/>
                </a:lnTo>
                <a:lnTo>
                  <a:pt x="155719" y="725366"/>
                </a:lnTo>
                <a:lnTo>
                  <a:pt x="135077" y="766199"/>
                </a:lnTo>
                <a:lnTo>
                  <a:pt x="115784" y="807808"/>
                </a:lnTo>
                <a:lnTo>
                  <a:pt x="97869" y="850164"/>
                </a:lnTo>
                <a:lnTo>
                  <a:pt x="81362" y="893238"/>
                </a:lnTo>
                <a:lnTo>
                  <a:pt x="66291" y="937002"/>
                </a:lnTo>
                <a:lnTo>
                  <a:pt x="52684" y="981426"/>
                </a:lnTo>
                <a:lnTo>
                  <a:pt x="40571" y="1026482"/>
                </a:lnTo>
                <a:lnTo>
                  <a:pt x="29979" y="1072142"/>
                </a:lnTo>
                <a:lnTo>
                  <a:pt x="20938" y="1118376"/>
                </a:lnTo>
                <a:lnTo>
                  <a:pt x="13477" y="1165156"/>
                </a:lnTo>
                <a:lnTo>
                  <a:pt x="7624" y="1212454"/>
                </a:lnTo>
                <a:lnTo>
                  <a:pt x="3407" y="1260240"/>
                </a:lnTo>
                <a:lnTo>
                  <a:pt x="856" y="1308485"/>
                </a:lnTo>
                <a:lnTo>
                  <a:pt x="0" y="1357162"/>
                </a:lnTo>
                <a:lnTo>
                  <a:pt x="856" y="1405839"/>
                </a:lnTo>
                <a:lnTo>
                  <a:pt x="3407" y="1454085"/>
                </a:lnTo>
                <a:lnTo>
                  <a:pt x="7624" y="1501871"/>
                </a:lnTo>
                <a:lnTo>
                  <a:pt x="13477" y="1549168"/>
                </a:lnTo>
                <a:lnTo>
                  <a:pt x="20938" y="1595948"/>
                </a:lnTo>
                <a:lnTo>
                  <a:pt x="29979" y="1642183"/>
                </a:lnTo>
                <a:lnTo>
                  <a:pt x="40571" y="1687842"/>
                </a:lnTo>
                <a:lnTo>
                  <a:pt x="52684" y="1732898"/>
                </a:lnTo>
                <a:lnTo>
                  <a:pt x="66291" y="1777322"/>
                </a:lnTo>
                <a:lnTo>
                  <a:pt x="81362" y="1821085"/>
                </a:lnTo>
                <a:lnTo>
                  <a:pt x="97869" y="1864159"/>
                </a:lnTo>
                <a:lnTo>
                  <a:pt x="115784" y="1906515"/>
                </a:lnTo>
                <a:lnTo>
                  <a:pt x="135077" y="1948123"/>
                </a:lnTo>
                <a:lnTo>
                  <a:pt x="155719" y="1988956"/>
                </a:lnTo>
                <a:lnTo>
                  <a:pt x="177683" y="2028985"/>
                </a:lnTo>
                <a:lnTo>
                  <a:pt x="200939" y="2068181"/>
                </a:lnTo>
                <a:lnTo>
                  <a:pt x="225458" y="2106515"/>
                </a:lnTo>
                <a:lnTo>
                  <a:pt x="251213" y="2143958"/>
                </a:lnTo>
                <a:lnTo>
                  <a:pt x="278174" y="2180483"/>
                </a:lnTo>
                <a:lnTo>
                  <a:pt x="306312" y="2216059"/>
                </a:lnTo>
                <a:lnTo>
                  <a:pt x="335599" y="2250660"/>
                </a:lnTo>
                <a:lnTo>
                  <a:pt x="366006" y="2284254"/>
                </a:lnTo>
                <a:lnTo>
                  <a:pt x="397504" y="2316815"/>
                </a:lnTo>
                <a:lnTo>
                  <a:pt x="430066" y="2348313"/>
                </a:lnTo>
                <a:lnTo>
                  <a:pt x="463661" y="2378720"/>
                </a:lnTo>
                <a:lnTo>
                  <a:pt x="498261" y="2408007"/>
                </a:lnTo>
                <a:lnTo>
                  <a:pt x="533838" y="2436145"/>
                </a:lnTo>
                <a:lnTo>
                  <a:pt x="570363" y="2463105"/>
                </a:lnTo>
                <a:lnTo>
                  <a:pt x="607807" y="2488859"/>
                </a:lnTo>
                <a:lnTo>
                  <a:pt x="646141" y="2513378"/>
                </a:lnTo>
                <a:lnTo>
                  <a:pt x="685337" y="2536634"/>
                </a:lnTo>
                <a:lnTo>
                  <a:pt x="725366" y="2558597"/>
                </a:lnTo>
                <a:lnTo>
                  <a:pt x="766199" y="2579240"/>
                </a:lnTo>
                <a:lnTo>
                  <a:pt x="807808" y="2598532"/>
                </a:lnTo>
                <a:lnTo>
                  <a:pt x="850164" y="2616446"/>
                </a:lnTo>
                <a:lnTo>
                  <a:pt x="893238" y="2632953"/>
                </a:lnTo>
                <a:lnTo>
                  <a:pt x="937002" y="2648024"/>
                </a:lnTo>
                <a:lnTo>
                  <a:pt x="981426" y="2661631"/>
                </a:lnTo>
                <a:lnTo>
                  <a:pt x="1026482" y="2673744"/>
                </a:lnTo>
                <a:lnTo>
                  <a:pt x="1072142" y="2684336"/>
                </a:lnTo>
                <a:lnTo>
                  <a:pt x="1118376" y="2693376"/>
                </a:lnTo>
                <a:lnTo>
                  <a:pt x="1165156" y="2700838"/>
                </a:lnTo>
                <a:lnTo>
                  <a:pt x="1212454" y="2706691"/>
                </a:lnTo>
                <a:lnTo>
                  <a:pt x="1260240" y="2710907"/>
                </a:lnTo>
                <a:lnTo>
                  <a:pt x="1308485" y="2713458"/>
                </a:lnTo>
                <a:lnTo>
                  <a:pt x="1357162" y="2714315"/>
                </a:lnTo>
                <a:lnTo>
                  <a:pt x="1405839" y="2713458"/>
                </a:lnTo>
                <a:lnTo>
                  <a:pt x="1454085" y="2710907"/>
                </a:lnTo>
                <a:lnTo>
                  <a:pt x="1501871" y="2706691"/>
                </a:lnTo>
                <a:lnTo>
                  <a:pt x="1549168" y="2700838"/>
                </a:lnTo>
                <a:lnTo>
                  <a:pt x="1595949" y="2693376"/>
                </a:lnTo>
                <a:lnTo>
                  <a:pt x="1642183" y="2684336"/>
                </a:lnTo>
                <a:lnTo>
                  <a:pt x="1687843" y="2673744"/>
                </a:lnTo>
                <a:lnTo>
                  <a:pt x="1732899" y="2661631"/>
                </a:lnTo>
                <a:lnTo>
                  <a:pt x="1777323" y="2648024"/>
                </a:lnTo>
                <a:lnTo>
                  <a:pt x="1821087" y="2632953"/>
                </a:lnTo>
                <a:lnTo>
                  <a:pt x="1864161" y="2616446"/>
                </a:lnTo>
                <a:lnTo>
                  <a:pt x="1906516" y="2598532"/>
                </a:lnTo>
                <a:lnTo>
                  <a:pt x="1948125" y="2579240"/>
                </a:lnTo>
                <a:lnTo>
                  <a:pt x="1988959" y="2558597"/>
                </a:lnTo>
                <a:lnTo>
                  <a:pt x="2028988" y="2536634"/>
                </a:lnTo>
                <a:lnTo>
                  <a:pt x="2068184" y="2513378"/>
                </a:lnTo>
                <a:lnTo>
                  <a:pt x="2106518" y="2488859"/>
                </a:lnTo>
                <a:lnTo>
                  <a:pt x="2143962" y="2463105"/>
                </a:lnTo>
                <a:lnTo>
                  <a:pt x="2180487" y="2436145"/>
                </a:lnTo>
                <a:lnTo>
                  <a:pt x="2216064" y="2408007"/>
                </a:lnTo>
                <a:lnTo>
                  <a:pt x="2250664" y="2378720"/>
                </a:lnTo>
                <a:lnTo>
                  <a:pt x="2284259" y="2348313"/>
                </a:lnTo>
                <a:lnTo>
                  <a:pt x="2316820" y="2316815"/>
                </a:lnTo>
                <a:lnTo>
                  <a:pt x="2348319" y="2284254"/>
                </a:lnTo>
                <a:lnTo>
                  <a:pt x="2378726" y="2250660"/>
                </a:lnTo>
                <a:lnTo>
                  <a:pt x="2408013" y="2216059"/>
                </a:lnTo>
                <a:lnTo>
                  <a:pt x="2436151" y="2180483"/>
                </a:lnTo>
                <a:lnTo>
                  <a:pt x="2463112" y="2143958"/>
                </a:lnTo>
                <a:lnTo>
                  <a:pt x="2488866" y="2106515"/>
                </a:lnTo>
                <a:lnTo>
                  <a:pt x="2513386" y="2068181"/>
                </a:lnTo>
                <a:lnTo>
                  <a:pt x="2536642" y="2028985"/>
                </a:lnTo>
                <a:lnTo>
                  <a:pt x="2558605" y="1988956"/>
                </a:lnTo>
                <a:lnTo>
                  <a:pt x="2579248" y="1948123"/>
                </a:lnTo>
                <a:lnTo>
                  <a:pt x="2598541" y="1906515"/>
                </a:lnTo>
                <a:lnTo>
                  <a:pt x="2616455" y="1864159"/>
                </a:lnTo>
                <a:lnTo>
                  <a:pt x="2632963" y="1821085"/>
                </a:lnTo>
                <a:lnTo>
                  <a:pt x="2648034" y="1777322"/>
                </a:lnTo>
                <a:lnTo>
                  <a:pt x="2661641" y="1732898"/>
                </a:lnTo>
                <a:lnTo>
                  <a:pt x="2673754" y="1687842"/>
                </a:lnTo>
                <a:lnTo>
                  <a:pt x="2684346" y="1642183"/>
                </a:lnTo>
                <a:lnTo>
                  <a:pt x="2693386" y="1595948"/>
                </a:lnTo>
                <a:lnTo>
                  <a:pt x="2700848" y="1549168"/>
                </a:lnTo>
                <a:lnTo>
                  <a:pt x="2706701" y="1501871"/>
                </a:lnTo>
                <a:lnTo>
                  <a:pt x="2710918" y="1454085"/>
                </a:lnTo>
                <a:lnTo>
                  <a:pt x="2713469" y="1405839"/>
                </a:lnTo>
                <a:lnTo>
                  <a:pt x="2714325" y="1357162"/>
                </a:lnTo>
                <a:lnTo>
                  <a:pt x="2713469" y="1308485"/>
                </a:lnTo>
                <a:lnTo>
                  <a:pt x="2710918" y="1260240"/>
                </a:lnTo>
                <a:lnTo>
                  <a:pt x="2706701" y="1212454"/>
                </a:lnTo>
                <a:lnTo>
                  <a:pt x="2700848" y="1165156"/>
                </a:lnTo>
                <a:lnTo>
                  <a:pt x="2693386" y="1118376"/>
                </a:lnTo>
                <a:lnTo>
                  <a:pt x="2684346" y="1072142"/>
                </a:lnTo>
                <a:lnTo>
                  <a:pt x="2673754" y="1026482"/>
                </a:lnTo>
                <a:lnTo>
                  <a:pt x="2661641" y="981426"/>
                </a:lnTo>
                <a:lnTo>
                  <a:pt x="2648034" y="937002"/>
                </a:lnTo>
                <a:lnTo>
                  <a:pt x="2632963" y="893238"/>
                </a:lnTo>
                <a:lnTo>
                  <a:pt x="2616455" y="850164"/>
                </a:lnTo>
                <a:lnTo>
                  <a:pt x="2598541" y="807808"/>
                </a:lnTo>
                <a:lnTo>
                  <a:pt x="2579248" y="766199"/>
                </a:lnTo>
                <a:lnTo>
                  <a:pt x="2558605" y="725366"/>
                </a:lnTo>
                <a:lnTo>
                  <a:pt x="2536642" y="685337"/>
                </a:lnTo>
                <a:lnTo>
                  <a:pt x="2513386" y="646141"/>
                </a:lnTo>
                <a:lnTo>
                  <a:pt x="2488866" y="607807"/>
                </a:lnTo>
                <a:lnTo>
                  <a:pt x="2463112" y="570363"/>
                </a:lnTo>
                <a:lnTo>
                  <a:pt x="2436151" y="533838"/>
                </a:lnTo>
                <a:lnTo>
                  <a:pt x="2408013" y="498261"/>
                </a:lnTo>
                <a:lnTo>
                  <a:pt x="2378726" y="463661"/>
                </a:lnTo>
                <a:lnTo>
                  <a:pt x="2348319" y="430066"/>
                </a:lnTo>
                <a:lnTo>
                  <a:pt x="2316820" y="397504"/>
                </a:lnTo>
                <a:lnTo>
                  <a:pt x="2284259" y="366006"/>
                </a:lnTo>
                <a:lnTo>
                  <a:pt x="2250664" y="335599"/>
                </a:lnTo>
                <a:lnTo>
                  <a:pt x="2216064" y="306312"/>
                </a:lnTo>
                <a:lnTo>
                  <a:pt x="2180487" y="278174"/>
                </a:lnTo>
                <a:lnTo>
                  <a:pt x="2143962" y="251213"/>
                </a:lnTo>
                <a:lnTo>
                  <a:pt x="2106518" y="225458"/>
                </a:lnTo>
                <a:lnTo>
                  <a:pt x="2068184" y="200939"/>
                </a:lnTo>
                <a:lnTo>
                  <a:pt x="2028988" y="177683"/>
                </a:lnTo>
                <a:lnTo>
                  <a:pt x="1988959" y="155719"/>
                </a:lnTo>
                <a:lnTo>
                  <a:pt x="1948125" y="135077"/>
                </a:lnTo>
                <a:lnTo>
                  <a:pt x="1906516" y="115784"/>
                </a:lnTo>
                <a:lnTo>
                  <a:pt x="1864161" y="97869"/>
                </a:lnTo>
                <a:lnTo>
                  <a:pt x="1821087" y="81362"/>
                </a:lnTo>
                <a:lnTo>
                  <a:pt x="1777323" y="66291"/>
                </a:lnTo>
                <a:lnTo>
                  <a:pt x="1732899" y="52684"/>
                </a:lnTo>
                <a:lnTo>
                  <a:pt x="1687843" y="40571"/>
                </a:lnTo>
                <a:lnTo>
                  <a:pt x="1642183" y="29979"/>
                </a:lnTo>
                <a:lnTo>
                  <a:pt x="1595949" y="20938"/>
                </a:lnTo>
                <a:lnTo>
                  <a:pt x="1549168" y="13477"/>
                </a:lnTo>
                <a:lnTo>
                  <a:pt x="1501871" y="7624"/>
                </a:lnTo>
                <a:lnTo>
                  <a:pt x="1454085" y="3407"/>
                </a:lnTo>
                <a:lnTo>
                  <a:pt x="1405839" y="856"/>
                </a:lnTo>
                <a:lnTo>
                  <a:pt x="1357162" y="0"/>
                </a:lnTo>
                <a:close/>
              </a:path>
            </a:pathLst>
          </a:custGeom>
          <a:solidFill>
            <a:srgbClr val="FAFBFD"/>
          </a:solidFill>
        </p:spPr>
        <p:txBody>
          <a:bodyPr wrap="square" lIns="0" tIns="0" rIns="0" bIns="0" rtlCol="0"/>
          <a:lstStyle/>
          <a:p>
            <a:endParaRPr/>
          </a:p>
        </p:txBody>
      </p:sp>
      <p:sp>
        <p:nvSpPr>
          <p:cNvPr id="20" name="Text Placeholder 2">
            <a:extLst>
              <a:ext uri="{FF2B5EF4-FFF2-40B4-BE49-F238E27FC236}">
                <a16:creationId xmlns:a16="http://schemas.microsoft.com/office/drawing/2014/main" id="{C5799E15-F5F0-D2FF-33C2-24DA89856540}"/>
              </a:ext>
            </a:extLst>
          </p:cNvPr>
          <p:cNvSpPr>
            <a:spLocks noGrp="1"/>
          </p:cNvSpPr>
          <p:nvPr>
            <p:ph type="body" idx="29" hasCustomPrompt="1"/>
          </p:nvPr>
        </p:nvSpPr>
        <p:spPr>
          <a:xfrm>
            <a:off x="225677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1" name="Text Placeholder 2">
            <a:extLst>
              <a:ext uri="{FF2B5EF4-FFF2-40B4-BE49-F238E27FC236}">
                <a16:creationId xmlns:a16="http://schemas.microsoft.com/office/drawing/2014/main" id="{92613FED-E458-A826-5E6F-F5FAA4068A32}"/>
              </a:ext>
            </a:extLst>
          </p:cNvPr>
          <p:cNvSpPr>
            <a:spLocks noGrp="1"/>
          </p:cNvSpPr>
          <p:nvPr>
            <p:ph type="body" idx="30" hasCustomPrompt="1"/>
          </p:nvPr>
        </p:nvSpPr>
        <p:spPr>
          <a:xfrm>
            <a:off x="225484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0355E87E-ABDD-0B69-6B0B-1CE56BA96CF0}"/>
              </a:ext>
            </a:extLst>
          </p:cNvPr>
          <p:cNvSpPr>
            <a:spLocks noGrp="1"/>
          </p:cNvSpPr>
          <p:nvPr>
            <p:ph type="body" idx="32" hasCustomPrompt="1"/>
          </p:nvPr>
        </p:nvSpPr>
        <p:spPr>
          <a:xfrm>
            <a:off x="424860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27E0936-46FF-8948-1DBA-2A6D5333BD04}"/>
              </a:ext>
            </a:extLst>
          </p:cNvPr>
          <p:cNvSpPr>
            <a:spLocks noGrp="1"/>
          </p:cNvSpPr>
          <p:nvPr>
            <p:ph type="body" idx="33" hasCustomPrompt="1"/>
          </p:nvPr>
        </p:nvSpPr>
        <p:spPr>
          <a:xfrm>
            <a:off x="424667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6" name="Text Placeholder 2">
            <a:extLst>
              <a:ext uri="{FF2B5EF4-FFF2-40B4-BE49-F238E27FC236}">
                <a16:creationId xmlns:a16="http://schemas.microsoft.com/office/drawing/2014/main" id="{4DEA0C02-7A7A-11FE-CA87-D00C1CA50D34}"/>
              </a:ext>
            </a:extLst>
          </p:cNvPr>
          <p:cNvSpPr>
            <a:spLocks noGrp="1"/>
          </p:cNvSpPr>
          <p:nvPr>
            <p:ph type="body" idx="35" hasCustomPrompt="1"/>
          </p:nvPr>
        </p:nvSpPr>
        <p:spPr>
          <a:xfrm>
            <a:off x="624043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7" name="Text Placeholder 2">
            <a:extLst>
              <a:ext uri="{FF2B5EF4-FFF2-40B4-BE49-F238E27FC236}">
                <a16:creationId xmlns:a16="http://schemas.microsoft.com/office/drawing/2014/main" id="{D7E94A64-2364-C8D2-3115-73741481F082}"/>
              </a:ext>
            </a:extLst>
          </p:cNvPr>
          <p:cNvSpPr>
            <a:spLocks noGrp="1"/>
          </p:cNvSpPr>
          <p:nvPr>
            <p:ph type="body" idx="36" hasCustomPrompt="1"/>
          </p:nvPr>
        </p:nvSpPr>
        <p:spPr>
          <a:xfrm>
            <a:off x="623850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2" name="Text Placeholder 2">
            <a:extLst>
              <a:ext uri="{FF2B5EF4-FFF2-40B4-BE49-F238E27FC236}">
                <a16:creationId xmlns:a16="http://schemas.microsoft.com/office/drawing/2014/main" id="{75F54919-0519-E02D-1E00-2886C084D4E9}"/>
              </a:ext>
            </a:extLst>
          </p:cNvPr>
          <p:cNvSpPr>
            <a:spLocks noGrp="1"/>
          </p:cNvSpPr>
          <p:nvPr>
            <p:ph type="body" idx="38" hasCustomPrompt="1"/>
          </p:nvPr>
        </p:nvSpPr>
        <p:spPr>
          <a:xfrm>
            <a:off x="823226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3" name="Text Placeholder 2">
            <a:extLst>
              <a:ext uri="{FF2B5EF4-FFF2-40B4-BE49-F238E27FC236}">
                <a16:creationId xmlns:a16="http://schemas.microsoft.com/office/drawing/2014/main" id="{3A26BB3D-5F07-0225-B224-7DB428F51D72}"/>
              </a:ext>
            </a:extLst>
          </p:cNvPr>
          <p:cNvSpPr>
            <a:spLocks noGrp="1"/>
          </p:cNvSpPr>
          <p:nvPr>
            <p:ph type="body" idx="39" hasCustomPrompt="1"/>
          </p:nvPr>
        </p:nvSpPr>
        <p:spPr>
          <a:xfrm>
            <a:off x="823033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5" name="Text Placeholder 2">
            <a:extLst>
              <a:ext uri="{FF2B5EF4-FFF2-40B4-BE49-F238E27FC236}">
                <a16:creationId xmlns:a16="http://schemas.microsoft.com/office/drawing/2014/main" id="{3291D82C-3DCD-1456-981E-B79F26BE88F5}"/>
              </a:ext>
            </a:extLst>
          </p:cNvPr>
          <p:cNvSpPr>
            <a:spLocks noGrp="1"/>
          </p:cNvSpPr>
          <p:nvPr>
            <p:ph type="body" idx="41" hasCustomPrompt="1"/>
          </p:nvPr>
        </p:nvSpPr>
        <p:spPr>
          <a:xfrm>
            <a:off x="10224090"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6" name="Text Placeholder 2">
            <a:extLst>
              <a:ext uri="{FF2B5EF4-FFF2-40B4-BE49-F238E27FC236}">
                <a16:creationId xmlns:a16="http://schemas.microsoft.com/office/drawing/2014/main" id="{C9AF2170-84DA-D239-F41B-9FC49CD2648A}"/>
              </a:ext>
            </a:extLst>
          </p:cNvPr>
          <p:cNvSpPr>
            <a:spLocks noGrp="1"/>
          </p:cNvSpPr>
          <p:nvPr>
            <p:ph type="body" idx="42" hasCustomPrompt="1"/>
          </p:nvPr>
        </p:nvSpPr>
        <p:spPr>
          <a:xfrm>
            <a:off x="10222163"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9238FAE1-CD1B-67DF-8E49-1D1421779B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99832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rg Chart">
    <p:bg>
      <p:bgPr>
        <a:solidFill>
          <a:schemeClr val="bg1"/>
        </a:solidFill>
        <a:effectLst/>
      </p:bgPr>
    </p:bg>
    <p:spTree>
      <p:nvGrpSpPr>
        <p:cNvPr id="1" name=""/>
        <p:cNvGrpSpPr/>
        <p:nvPr/>
      </p:nvGrpSpPr>
      <p:grpSpPr>
        <a:xfrm>
          <a:off x="0" y="0"/>
          <a:ext cx="0" cy="0"/>
          <a:chOff x="0" y="0"/>
          <a:chExt cx="0" cy="0"/>
        </a:xfrm>
      </p:grpSpPr>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125131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198255"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714520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10099742"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8" name="Text Placeholder 2">
            <a:extLst>
              <a:ext uri="{FF2B5EF4-FFF2-40B4-BE49-F238E27FC236}">
                <a16:creationId xmlns:a16="http://schemas.microsoft.com/office/drawing/2014/main" id="{B08B59AA-8702-1080-9437-961BB5137F4C}"/>
              </a:ext>
            </a:extLst>
          </p:cNvPr>
          <p:cNvSpPr>
            <a:spLocks noGrp="1"/>
          </p:cNvSpPr>
          <p:nvPr>
            <p:ph type="body" idx="20" hasCustomPrompt="1"/>
          </p:nvPr>
        </p:nvSpPr>
        <p:spPr>
          <a:xfrm>
            <a:off x="854488"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9" name="Text Placeholder 2">
            <a:extLst>
              <a:ext uri="{FF2B5EF4-FFF2-40B4-BE49-F238E27FC236}">
                <a16:creationId xmlns:a16="http://schemas.microsoft.com/office/drawing/2014/main" id="{203C7AE4-2D3A-ED1F-D320-99A36D465F29}"/>
              </a:ext>
            </a:extLst>
          </p:cNvPr>
          <p:cNvSpPr>
            <a:spLocks noGrp="1"/>
          </p:cNvSpPr>
          <p:nvPr>
            <p:ph type="body" idx="21" hasCustomPrompt="1"/>
          </p:nvPr>
        </p:nvSpPr>
        <p:spPr>
          <a:xfrm>
            <a:off x="852561"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 name="Text Placeholder 2">
            <a:extLst>
              <a:ext uri="{FF2B5EF4-FFF2-40B4-BE49-F238E27FC236}">
                <a16:creationId xmlns:a16="http://schemas.microsoft.com/office/drawing/2014/main" id="{AC60205D-A59C-DA07-A65A-E76329E2DA43}"/>
              </a:ext>
            </a:extLst>
          </p:cNvPr>
          <p:cNvSpPr>
            <a:spLocks noGrp="1"/>
          </p:cNvSpPr>
          <p:nvPr>
            <p:ph type="body" idx="22" hasCustomPrompt="1"/>
          </p:nvPr>
        </p:nvSpPr>
        <p:spPr>
          <a:xfrm>
            <a:off x="3801240"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 name="Text Placeholder 2">
            <a:extLst>
              <a:ext uri="{FF2B5EF4-FFF2-40B4-BE49-F238E27FC236}">
                <a16:creationId xmlns:a16="http://schemas.microsoft.com/office/drawing/2014/main" id="{EC8E91CC-CBDB-1BA1-9B16-162B6F4BBB71}"/>
              </a:ext>
            </a:extLst>
          </p:cNvPr>
          <p:cNvSpPr>
            <a:spLocks noGrp="1"/>
          </p:cNvSpPr>
          <p:nvPr>
            <p:ph type="body" idx="23" hasCustomPrompt="1"/>
          </p:nvPr>
        </p:nvSpPr>
        <p:spPr>
          <a:xfrm>
            <a:off x="3799955"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2" name="Text Placeholder 2">
            <a:extLst>
              <a:ext uri="{FF2B5EF4-FFF2-40B4-BE49-F238E27FC236}">
                <a16:creationId xmlns:a16="http://schemas.microsoft.com/office/drawing/2014/main" id="{22933C7E-5712-A0CB-4D56-610BCED9E0DD}"/>
              </a:ext>
            </a:extLst>
          </p:cNvPr>
          <p:cNvSpPr>
            <a:spLocks noGrp="1"/>
          </p:cNvSpPr>
          <p:nvPr>
            <p:ph type="body" idx="24" hasCustomPrompt="1"/>
          </p:nvPr>
        </p:nvSpPr>
        <p:spPr>
          <a:xfrm>
            <a:off x="9694743"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4" name="Text Placeholder 2">
            <a:extLst>
              <a:ext uri="{FF2B5EF4-FFF2-40B4-BE49-F238E27FC236}">
                <a16:creationId xmlns:a16="http://schemas.microsoft.com/office/drawing/2014/main" id="{5085E58C-FD8D-E6D6-BC6A-7A52AEDA346D}"/>
              </a:ext>
            </a:extLst>
          </p:cNvPr>
          <p:cNvSpPr>
            <a:spLocks noGrp="1"/>
          </p:cNvSpPr>
          <p:nvPr>
            <p:ph type="body" idx="25" hasCustomPrompt="1"/>
          </p:nvPr>
        </p:nvSpPr>
        <p:spPr>
          <a:xfrm>
            <a:off x="9694743"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5" name="Text Placeholder 2">
            <a:extLst>
              <a:ext uri="{FF2B5EF4-FFF2-40B4-BE49-F238E27FC236}">
                <a16:creationId xmlns:a16="http://schemas.microsoft.com/office/drawing/2014/main" id="{B8020368-B452-2EC0-5E49-920A57860FC8}"/>
              </a:ext>
            </a:extLst>
          </p:cNvPr>
          <p:cNvSpPr>
            <a:spLocks noGrp="1"/>
          </p:cNvSpPr>
          <p:nvPr>
            <p:ph type="body" idx="26" hasCustomPrompt="1"/>
          </p:nvPr>
        </p:nvSpPr>
        <p:spPr>
          <a:xfrm>
            <a:off x="6747992"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6" name="Text Placeholder 2">
            <a:extLst>
              <a:ext uri="{FF2B5EF4-FFF2-40B4-BE49-F238E27FC236}">
                <a16:creationId xmlns:a16="http://schemas.microsoft.com/office/drawing/2014/main" id="{5EB07F0A-1557-16CE-9EE9-FFEB0A65F52B}"/>
              </a:ext>
            </a:extLst>
          </p:cNvPr>
          <p:cNvSpPr>
            <a:spLocks noGrp="1"/>
          </p:cNvSpPr>
          <p:nvPr>
            <p:ph type="body" idx="27" hasCustomPrompt="1"/>
          </p:nvPr>
        </p:nvSpPr>
        <p:spPr>
          <a:xfrm>
            <a:off x="6747349"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7" name="Picture Placeholder 23">
            <a:extLst>
              <a:ext uri="{FF2B5EF4-FFF2-40B4-BE49-F238E27FC236}">
                <a16:creationId xmlns:a16="http://schemas.microsoft.com/office/drawing/2014/main" id="{541CE664-9D92-6E26-647B-BD78B1C3BAFE}"/>
              </a:ext>
            </a:extLst>
          </p:cNvPr>
          <p:cNvSpPr>
            <a:spLocks noGrp="1"/>
          </p:cNvSpPr>
          <p:nvPr>
            <p:ph type="pic" sz="quarter" idx="28"/>
          </p:nvPr>
        </p:nvSpPr>
        <p:spPr>
          <a:xfrm>
            <a:off x="125131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8" name="Picture Placeholder 23">
            <a:extLst>
              <a:ext uri="{FF2B5EF4-FFF2-40B4-BE49-F238E27FC236}">
                <a16:creationId xmlns:a16="http://schemas.microsoft.com/office/drawing/2014/main" id="{AD365B99-B214-DFAD-E857-477BFE025F9A}"/>
              </a:ext>
            </a:extLst>
          </p:cNvPr>
          <p:cNvSpPr>
            <a:spLocks noGrp="1"/>
          </p:cNvSpPr>
          <p:nvPr>
            <p:ph type="pic" sz="quarter" idx="29"/>
          </p:nvPr>
        </p:nvSpPr>
        <p:spPr>
          <a:xfrm>
            <a:off x="4198255"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9" name="Picture Placeholder 23">
            <a:extLst>
              <a:ext uri="{FF2B5EF4-FFF2-40B4-BE49-F238E27FC236}">
                <a16:creationId xmlns:a16="http://schemas.microsoft.com/office/drawing/2014/main" id="{E624F012-5DC7-F199-05E7-12D92EA8033F}"/>
              </a:ext>
            </a:extLst>
          </p:cNvPr>
          <p:cNvSpPr>
            <a:spLocks noGrp="1"/>
          </p:cNvSpPr>
          <p:nvPr>
            <p:ph type="pic" sz="quarter" idx="30"/>
          </p:nvPr>
        </p:nvSpPr>
        <p:spPr>
          <a:xfrm>
            <a:off x="714520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0" name="Picture Placeholder 23">
            <a:extLst>
              <a:ext uri="{FF2B5EF4-FFF2-40B4-BE49-F238E27FC236}">
                <a16:creationId xmlns:a16="http://schemas.microsoft.com/office/drawing/2014/main" id="{5A105501-7838-3326-4EDC-E1A8E4D963D7}"/>
              </a:ext>
            </a:extLst>
          </p:cNvPr>
          <p:cNvSpPr>
            <a:spLocks noGrp="1"/>
          </p:cNvSpPr>
          <p:nvPr>
            <p:ph type="pic" sz="quarter" idx="31"/>
          </p:nvPr>
        </p:nvSpPr>
        <p:spPr>
          <a:xfrm>
            <a:off x="10099742"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1" name="Text Placeholder 2">
            <a:extLst>
              <a:ext uri="{FF2B5EF4-FFF2-40B4-BE49-F238E27FC236}">
                <a16:creationId xmlns:a16="http://schemas.microsoft.com/office/drawing/2014/main" id="{056C4071-D79D-A904-99D4-9F6DC76B4585}"/>
              </a:ext>
            </a:extLst>
          </p:cNvPr>
          <p:cNvSpPr>
            <a:spLocks noGrp="1"/>
          </p:cNvSpPr>
          <p:nvPr>
            <p:ph type="body" idx="32" hasCustomPrompt="1"/>
          </p:nvPr>
        </p:nvSpPr>
        <p:spPr>
          <a:xfrm>
            <a:off x="854488"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44A4C343-A943-9F42-5D6C-BDDC79EB4361}"/>
              </a:ext>
            </a:extLst>
          </p:cNvPr>
          <p:cNvSpPr>
            <a:spLocks noGrp="1"/>
          </p:cNvSpPr>
          <p:nvPr>
            <p:ph type="body" idx="33" hasCustomPrompt="1"/>
          </p:nvPr>
        </p:nvSpPr>
        <p:spPr>
          <a:xfrm>
            <a:off x="852561"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703BE71F-D393-7D02-92C5-C8E88CEF5D3D}"/>
              </a:ext>
            </a:extLst>
          </p:cNvPr>
          <p:cNvSpPr>
            <a:spLocks noGrp="1"/>
          </p:cNvSpPr>
          <p:nvPr>
            <p:ph type="body" idx="34" hasCustomPrompt="1"/>
          </p:nvPr>
        </p:nvSpPr>
        <p:spPr>
          <a:xfrm>
            <a:off x="3801240"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D4218086-D5BB-7736-EE5D-2A816DBB9EE6}"/>
              </a:ext>
            </a:extLst>
          </p:cNvPr>
          <p:cNvSpPr>
            <a:spLocks noGrp="1"/>
          </p:cNvSpPr>
          <p:nvPr>
            <p:ph type="body" idx="35" hasCustomPrompt="1"/>
          </p:nvPr>
        </p:nvSpPr>
        <p:spPr>
          <a:xfrm>
            <a:off x="3799955"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4636F1-8A51-DC6B-E78B-5F2CC4BDAC68}"/>
              </a:ext>
            </a:extLst>
          </p:cNvPr>
          <p:cNvSpPr>
            <a:spLocks noGrp="1"/>
          </p:cNvSpPr>
          <p:nvPr>
            <p:ph type="body" idx="36" hasCustomPrompt="1"/>
          </p:nvPr>
        </p:nvSpPr>
        <p:spPr>
          <a:xfrm>
            <a:off x="9694743"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41E22ED4-B303-90F8-7C3A-CABD53112027}"/>
              </a:ext>
            </a:extLst>
          </p:cNvPr>
          <p:cNvSpPr>
            <a:spLocks noGrp="1"/>
          </p:cNvSpPr>
          <p:nvPr>
            <p:ph type="body" idx="37" hasCustomPrompt="1"/>
          </p:nvPr>
        </p:nvSpPr>
        <p:spPr>
          <a:xfrm>
            <a:off x="9694743"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6F2AE0BB-9C08-20C1-8DD3-8FE0FEC093E0}"/>
              </a:ext>
            </a:extLst>
          </p:cNvPr>
          <p:cNvSpPr>
            <a:spLocks noGrp="1"/>
          </p:cNvSpPr>
          <p:nvPr>
            <p:ph type="body" idx="38" hasCustomPrompt="1"/>
          </p:nvPr>
        </p:nvSpPr>
        <p:spPr>
          <a:xfrm>
            <a:off x="6747992"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2" name="Text Placeholder 2">
            <a:extLst>
              <a:ext uri="{FF2B5EF4-FFF2-40B4-BE49-F238E27FC236}">
                <a16:creationId xmlns:a16="http://schemas.microsoft.com/office/drawing/2014/main" id="{6E366E56-074F-929D-311C-EB94F3F7018C}"/>
              </a:ext>
            </a:extLst>
          </p:cNvPr>
          <p:cNvSpPr>
            <a:spLocks noGrp="1"/>
          </p:cNvSpPr>
          <p:nvPr>
            <p:ph type="body" idx="39" hasCustomPrompt="1"/>
          </p:nvPr>
        </p:nvSpPr>
        <p:spPr>
          <a:xfrm>
            <a:off x="6747349"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3" name="Title 1">
            <a:extLst>
              <a:ext uri="{FF2B5EF4-FFF2-40B4-BE49-F238E27FC236}">
                <a16:creationId xmlns:a16="http://schemas.microsoft.com/office/drawing/2014/main" id="{03B73FD8-6755-4ED7-9545-A939A3A50AAA}"/>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2" name="Text Placeholder 2">
            <a:extLst>
              <a:ext uri="{FF2B5EF4-FFF2-40B4-BE49-F238E27FC236}">
                <a16:creationId xmlns:a16="http://schemas.microsoft.com/office/drawing/2014/main" id="{5A14B7C1-DE92-0CF3-398A-78021A090241}"/>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985A8309-D68B-4585-7E1C-F0FCDE822CA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19733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11527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a:p>
            <a:pPr lvl="1"/>
            <a:r>
              <a:rPr lang="en-US"/>
              <a:t>Latin America</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251158" y="3361315"/>
            <a:ext cx="4759200" cy="2665437"/>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7207634" y="3361315"/>
            <a:ext cx="4759200" cy="2665437"/>
          </a:xfrm>
        </p:spPr>
        <p:txBody>
          <a:bodyPr/>
          <a:lstStyle>
            <a:lvl1pPr marL="0" indent="0">
              <a:buNone/>
              <a:defRPr/>
            </a:lvl1pPr>
          </a:lstStyle>
          <a:p>
            <a:pPr lvl="0"/>
            <a:r>
              <a:rPr lang="en-GB"/>
              <a:t>Insert image</a:t>
            </a:r>
          </a:p>
        </p:txBody>
      </p:sp>
      <p:cxnSp>
        <p:nvCxnSpPr>
          <p:cNvPr id="15" name="Straight Connector 14">
            <a:extLst>
              <a:ext uri="{FF2B5EF4-FFF2-40B4-BE49-F238E27FC236}">
                <a16:creationId xmlns:a16="http://schemas.microsoft.com/office/drawing/2014/main" id="{3E7E8B8B-CEF9-C40F-A076-109E18ECE678}"/>
              </a:ext>
            </a:extLst>
          </p:cNvPr>
          <p:cNvCxnSpPr>
            <a:cxnSpLocks/>
          </p:cNvCxnSpPr>
          <p:nvPr userDrawn="1"/>
        </p:nvCxnSpPr>
        <p:spPr>
          <a:xfrm>
            <a:off x="7113616"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E57B69-E8CC-2F60-9121-471EDB7C6F0D}"/>
              </a:ext>
            </a:extLst>
          </p:cNvPr>
          <p:cNvCxnSpPr>
            <a:cxnSpLocks/>
          </p:cNvCxnSpPr>
          <p:nvPr userDrawn="1"/>
        </p:nvCxnSpPr>
        <p:spPr>
          <a:xfrm>
            <a:off x="2138597"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E9289C6D-B4A9-671A-17D2-D79694EE6858}"/>
              </a:ext>
            </a:extLst>
          </p:cNvPr>
          <p:cNvSpPr>
            <a:spLocks noGrp="1"/>
          </p:cNvSpPr>
          <p:nvPr>
            <p:ph type="body" idx="26" hasCustomPrompt="1"/>
          </p:nvPr>
        </p:nvSpPr>
        <p:spPr>
          <a:xfrm>
            <a:off x="215900" y="16099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a:p>
            <a:pPr lvl="1"/>
            <a:r>
              <a:rPr lang="en-US"/>
              <a:t>Oil &amp; Gas</a:t>
            </a:r>
          </a:p>
        </p:txBody>
      </p:sp>
      <p:sp>
        <p:nvSpPr>
          <p:cNvPr id="29" name="Text Placeholder 2">
            <a:extLst>
              <a:ext uri="{FF2B5EF4-FFF2-40B4-BE49-F238E27FC236}">
                <a16:creationId xmlns:a16="http://schemas.microsoft.com/office/drawing/2014/main" id="{05CB0D90-A18E-9000-8D7B-F2112D8B6704}"/>
              </a:ext>
            </a:extLst>
          </p:cNvPr>
          <p:cNvSpPr>
            <a:spLocks noGrp="1"/>
          </p:cNvSpPr>
          <p:nvPr>
            <p:ph type="body" idx="27" hasCustomPrompt="1"/>
          </p:nvPr>
        </p:nvSpPr>
        <p:spPr>
          <a:xfrm>
            <a:off x="215900" y="20671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SERVICE:</a:t>
            </a:r>
          </a:p>
          <a:p>
            <a:pPr lvl="1"/>
            <a:r>
              <a:rPr lang="en-US"/>
              <a:t>Capital Project Delivery</a:t>
            </a:r>
          </a:p>
        </p:txBody>
      </p:sp>
      <p:sp>
        <p:nvSpPr>
          <p:cNvPr id="30" name="Text Placeholder 2">
            <a:extLst>
              <a:ext uri="{FF2B5EF4-FFF2-40B4-BE49-F238E27FC236}">
                <a16:creationId xmlns:a16="http://schemas.microsoft.com/office/drawing/2014/main" id="{24E02BA7-1EB1-8025-45E5-C025A10B43F0}"/>
              </a:ext>
            </a:extLst>
          </p:cNvPr>
          <p:cNvSpPr>
            <a:spLocks noGrp="1"/>
          </p:cNvSpPr>
          <p:nvPr>
            <p:ph type="body" idx="37" hasCustomPrompt="1"/>
          </p:nvPr>
        </p:nvSpPr>
        <p:spPr>
          <a:xfrm>
            <a:off x="4236255"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1" name="Text Placeholder 2">
            <a:extLst>
              <a:ext uri="{FF2B5EF4-FFF2-40B4-BE49-F238E27FC236}">
                <a16:creationId xmlns:a16="http://schemas.microsoft.com/office/drawing/2014/main" id="{158D0FC7-CD06-2182-54E5-3AC496964972}"/>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4" name="Text Placeholder 2">
            <a:extLst>
              <a:ext uri="{FF2B5EF4-FFF2-40B4-BE49-F238E27FC236}">
                <a16:creationId xmlns:a16="http://schemas.microsoft.com/office/drawing/2014/main" id="{74FE3CCE-31D8-10CB-877C-0E318FE48FD7}"/>
              </a:ext>
            </a:extLst>
          </p:cNvPr>
          <p:cNvSpPr>
            <a:spLocks noGrp="1"/>
          </p:cNvSpPr>
          <p:nvPr>
            <p:ph type="body" sz="quarter" idx="18"/>
          </p:nvPr>
        </p:nvSpPr>
        <p:spPr>
          <a:xfrm>
            <a:off x="2251158" y="1152705"/>
            <a:ext cx="4759174"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6" name="Text Placeholder 2">
            <a:extLst>
              <a:ext uri="{FF2B5EF4-FFF2-40B4-BE49-F238E27FC236}">
                <a16:creationId xmlns:a16="http://schemas.microsoft.com/office/drawing/2014/main" id="{AB03F51A-91E0-9BB0-EE1E-2BAB05E16D93}"/>
              </a:ext>
            </a:extLst>
          </p:cNvPr>
          <p:cNvSpPr>
            <a:spLocks noGrp="1"/>
          </p:cNvSpPr>
          <p:nvPr>
            <p:ph type="body" sz="quarter" idx="23"/>
          </p:nvPr>
        </p:nvSpPr>
        <p:spPr>
          <a:xfrm>
            <a:off x="7216900" y="1152705"/>
            <a:ext cx="4759200"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756F4691-BA23-FB99-F5CB-28090B6AE2F6}"/>
              </a:ext>
            </a:extLst>
          </p:cNvPr>
          <p:cNvSpPr>
            <a:spLocks noGrp="1"/>
          </p:cNvSpPr>
          <p:nvPr>
            <p:ph type="body" idx="25" hasCustomPrompt="1"/>
          </p:nvPr>
        </p:nvSpPr>
        <p:spPr>
          <a:xfrm>
            <a:off x="215906" y="215997"/>
            <a:ext cx="11760194" cy="720000"/>
          </a:xfrm>
        </p:spPr>
        <p:txBody>
          <a:bodyPr wrap="square"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pic>
        <p:nvPicPr>
          <p:cNvPr id="2" name="Graphic 1" descr="ERM Sustainability Institute logo">
            <a:extLst>
              <a:ext uri="{FF2B5EF4-FFF2-40B4-BE49-F238E27FC236}">
                <a16:creationId xmlns:a16="http://schemas.microsoft.com/office/drawing/2014/main" id="{BCA8E506-3807-B7B7-E07A-CB9013B28D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5505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345" userDrawn="1">
          <p15:clr>
            <a:srgbClr val="FBAE40"/>
          </p15:clr>
        </p15:guide>
        <p15:guide id="2" orient="horz" pos="216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ase Study - 2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a:cxnSpLocks/>
          </p:cNvCxnSpPr>
          <p:nvPr userDrawn="1"/>
        </p:nvCxnSpPr>
        <p:spPr>
          <a:xfrm>
            <a:off x="6096000" y="215998"/>
            <a:ext cx="0" cy="6012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3361315"/>
            <a:ext cx="5790571" cy="2665437"/>
          </a:xfrm>
        </p:spPr>
        <p:txBody>
          <a:bodyPr/>
          <a:lstStyle>
            <a:lvl1pPr marL="0" indent="0">
              <a:buNone/>
              <a:defRPr/>
            </a:lvl1pPr>
          </a:lstStyle>
          <a:p>
            <a:pPr lvl="0"/>
            <a:r>
              <a:rPr lang="en-GB"/>
              <a:t>Insert image</a:t>
            </a:r>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85533" y="3361315"/>
            <a:ext cx="5790571" cy="2665437"/>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85541"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85541"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5788799" cy="720000"/>
          </a:xfrm>
        </p:spPr>
        <p:txBody>
          <a:bodyPr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85532" y="215998"/>
            <a:ext cx="5788799" cy="720000"/>
          </a:xfrm>
        </p:spPr>
        <p:txBody>
          <a:bodyPr anchor="t" anchorCtr="0">
            <a:noAutofit/>
          </a:bodyPr>
          <a:lstStyle>
            <a:lvl1pPr marL="0" indent="0">
              <a:lnSpc>
                <a:spcPct val="90000"/>
              </a:lnSpc>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4" name="Text Placeholder 2">
            <a:extLst>
              <a:ext uri="{FF2B5EF4-FFF2-40B4-BE49-F238E27FC236}">
                <a16:creationId xmlns:a16="http://schemas.microsoft.com/office/drawing/2014/main" id="{28F93F4E-F1C1-0924-03A5-3C50D2B72093}"/>
              </a:ext>
            </a:extLst>
          </p:cNvPr>
          <p:cNvSpPr>
            <a:spLocks noGrp="1"/>
          </p:cNvSpPr>
          <p:nvPr>
            <p:ph type="body" idx="37" hasCustomPrompt="1"/>
          </p:nvPr>
        </p:nvSpPr>
        <p:spPr>
          <a:xfrm>
            <a:off x="3252469"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6" name="Text Placeholder 2">
            <a:extLst>
              <a:ext uri="{FF2B5EF4-FFF2-40B4-BE49-F238E27FC236}">
                <a16:creationId xmlns:a16="http://schemas.microsoft.com/office/drawing/2014/main" id="{A5F59D18-7C55-92E8-2A10-96D5F6546B89}"/>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pic>
        <p:nvPicPr>
          <p:cNvPr id="2" name="Graphic 1" descr="ERM Sustainability Institute logo">
            <a:extLst>
              <a:ext uri="{FF2B5EF4-FFF2-40B4-BE49-F238E27FC236}">
                <a16:creationId xmlns:a16="http://schemas.microsoft.com/office/drawing/2014/main" id="{E282BF5E-46BE-414D-56D1-232123804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2296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ase Study - 3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898" y="9720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7" y="4119783"/>
            <a:ext cx="3780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898" y="11592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898" y="215999"/>
            <a:ext cx="3780000" cy="720000"/>
          </a:xfrm>
        </p:spPr>
        <p:txBody>
          <a:bodyPr wrap="square"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410095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809105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4206001" y="4119783"/>
            <a:ext cx="3780000"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4206001"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4206001"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4206001"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8196104" y="4119783"/>
            <a:ext cx="3780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8196104"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8196104"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8196104"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4206001"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8196104"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898" y="6104440"/>
            <a:ext cx="3780000" cy="126509"/>
          </a:xfrm>
        </p:spPr>
        <p:txBody>
          <a:bodyPr wrap="square"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897"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4206001"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8196104"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152F0F37-A82E-A336-1B8C-45A2F30DBF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0299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ase Study - 4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5780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4119783"/>
            <a:ext cx="2753999" cy="1906969"/>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69101" y="4119783"/>
            <a:ext cx="2754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69101"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69101"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69101"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3081204"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90344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3192503" y="4119783"/>
            <a:ext cx="2767555"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3192503"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3192503"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3192503"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9145698" y="4119783"/>
            <a:ext cx="2754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9145698"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9145698"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9145698"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3238912"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5" name="Text Placeholder 2">
            <a:extLst>
              <a:ext uri="{FF2B5EF4-FFF2-40B4-BE49-F238E27FC236}">
                <a16:creationId xmlns:a16="http://schemas.microsoft.com/office/drawing/2014/main" id="{B782E82C-83F2-5B6B-0368-B7514B259E6C}"/>
              </a:ext>
            </a:extLst>
          </p:cNvPr>
          <p:cNvSpPr>
            <a:spLocks noGrp="1"/>
          </p:cNvSpPr>
          <p:nvPr>
            <p:ph type="body" idx="38" hasCustomPrompt="1"/>
          </p:nvPr>
        </p:nvSpPr>
        <p:spPr>
          <a:xfrm>
            <a:off x="619908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914569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900"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900"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3192503"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0" name="Text Placeholder 37">
            <a:extLst>
              <a:ext uri="{FF2B5EF4-FFF2-40B4-BE49-F238E27FC236}">
                <a16:creationId xmlns:a16="http://schemas.microsoft.com/office/drawing/2014/main" id="{CA21D913-3D69-C3C9-8A5C-B848F44EE07F}"/>
              </a:ext>
            </a:extLst>
          </p:cNvPr>
          <p:cNvSpPr>
            <a:spLocks noGrp="1"/>
          </p:cNvSpPr>
          <p:nvPr>
            <p:ph type="body" sz="quarter" idx="43"/>
          </p:nvPr>
        </p:nvSpPr>
        <p:spPr>
          <a:xfrm>
            <a:off x="6169101"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9145698"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0CCE673E-F3F7-8068-3D4A-C2D7FD24831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98015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35" userDrawn="1">
          <p15:clr>
            <a:srgbClr val="FBAE40"/>
          </p15:clr>
        </p15:guide>
        <p15:guide id="2" pos="5677" userDrawn="1">
          <p15:clr>
            <a:srgbClr val="FBAE40"/>
          </p15:clr>
        </p15:guide>
        <p15:guide id="3" pos="3817"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7" name="TextBox 6">
            <a:extLst>
              <a:ext uri="{FF2B5EF4-FFF2-40B4-BE49-F238E27FC236}">
                <a16:creationId xmlns:a16="http://schemas.microsoft.com/office/drawing/2014/main" id="{2EB2C830-6981-AC29-3A83-F01B7FC80BA0}"/>
              </a:ext>
            </a:extLst>
          </p:cNvPr>
          <p:cNvSpPr txBox="1"/>
          <p:nvPr userDrawn="1"/>
        </p:nvSpPr>
        <p:spPr>
          <a:xfrm>
            <a:off x="216706" y="106273"/>
            <a:ext cx="1848679" cy="430887"/>
          </a:xfrm>
          <a:prstGeom prst="rect">
            <a:avLst/>
          </a:prstGeom>
          <a:noFill/>
        </p:spPr>
        <p:txBody>
          <a:bodyPr wrap="square" lIns="0" tIns="0" rIns="0" bIns="0" rtlCol="0">
            <a:spAutoFit/>
          </a:bodyPr>
          <a:lstStyle/>
          <a:p>
            <a:r>
              <a:rPr lang="en-GB" sz="2800" spc="40" baseline="0">
                <a:solidFill>
                  <a:schemeClr val="bg1"/>
                </a:solidFill>
              </a:rPr>
              <a:t>Thank you</a:t>
            </a:r>
          </a:p>
        </p:txBody>
      </p:sp>
      <p:cxnSp>
        <p:nvCxnSpPr>
          <p:cNvPr id="16" name="Straight Connector 15">
            <a:extLst>
              <a:ext uri="{FF2B5EF4-FFF2-40B4-BE49-F238E27FC236}">
                <a16:creationId xmlns:a16="http://schemas.microsoft.com/office/drawing/2014/main" id="{64A621A8-DF02-4872-A0EE-D9A2BD32104B}"/>
              </a:ext>
            </a:extLst>
          </p:cNvPr>
          <p:cNvCxnSpPr>
            <a:cxnSpLocks/>
          </p:cNvCxnSpPr>
          <p:nvPr userDrawn="1"/>
        </p:nvCxnSpPr>
        <p:spPr>
          <a:xfrm>
            <a:off x="2135465" y="198766"/>
            <a:ext cx="0" cy="13030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C840430-5D73-9449-8351-023593D9E35F}"/>
              </a:ext>
            </a:extLst>
          </p:cNvPr>
          <p:cNvSpPr>
            <a:spLocks noGrp="1"/>
          </p:cNvSpPr>
          <p:nvPr>
            <p:ph type="body" sz="quarter" idx="13" hasCustomPrompt="1"/>
          </p:nvPr>
        </p:nvSpPr>
        <p:spPr>
          <a:xfrm>
            <a:off x="2254250" y="198438"/>
            <a:ext cx="2779388" cy="130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If further information is required, please contact:</a:t>
            </a:r>
          </a:p>
        </p:txBody>
      </p:sp>
      <p:pic>
        <p:nvPicPr>
          <p:cNvPr id="2" name="Graphic 1" descr="ERM Sustainability Institute logo">
            <a:extLst>
              <a:ext uri="{FF2B5EF4-FFF2-40B4-BE49-F238E27FC236}">
                <a16:creationId xmlns:a16="http://schemas.microsoft.com/office/drawing/2014/main" id="{EEC26475-178C-3368-E874-CE454B730F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72225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4" name="Graphic 3" descr="ERM Sustainability Institute logo">
            <a:extLst>
              <a:ext uri="{FF2B5EF4-FFF2-40B4-BE49-F238E27FC236}">
                <a16:creationId xmlns:a16="http://schemas.microsoft.com/office/drawing/2014/main" id="{2C833D86-FAEF-C0C2-4DFE-9BC17E6FAB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0120" cy="334800"/>
          </a:xfrm>
          <a:prstGeom prst="rect">
            <a:avLst/>
          </a:prstGeom>
        </p:spPr>
      </p:pic>
    </p:spTree>
    <p:extLst>
      <p:ext uri="{BB962C8B-B14F-4D97-AF65-F5344CB8AC3E}">
        <p14:creationId xmlns:p14="http://schemas.microsoft.com/office/powerpoint/2010/main" val="56424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43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2"/>
        </a:solidFill>
        <a:effectLst/>
      </p:bgPr>
    </p:bg>
    <p:spTree>
      <p:nvGrpSpPr>
        <p:cNvPr id="1" name=""/>
        <p:cNvGrpSpPr/>
        <p:nvPr/>
      </p:nvGrpSpPr>
      <p:grpSpPr>
        <a:xfrm>
          <a:off x="0" y="0"/>
          <a:ext cx="0" cy="0"/>
          <a:chOff x="0" y="0"/>
          <a:chExt cx="0" cy="0"/>
        </a:xfrm>
      </p:grpSpPr>
      <p:sp>
        <p:nvSpPr>
          <p:cNvPr id="2" name="Do not use">
            <a:extLst>
              <a:ext uri="{FF2B5EF4-FFF2-40B4-BE49-F238E27FC236}">
                <a16:creationId xmlns:a16="http://schemas.microsoft.com/office/drawing/2014/main" id="{18DBAB69-9F01-979A-4BAC-74690AAD4DB3}"/>
              </a:ext>
            </a:extLst>
          </p:cNvPr>
          <p:cNvSpPr txBox="1"/>
          <p:nvPr userDrawn="1"/>
        </p:nvSpPr>
        <p:spPr>
          <a:xfrm>
            <a:off x="215900" y="656823"/>
            <a:ext cx="11760199" cy="2031325"/>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tx1"/>
                </a:solidFill>
              </a:rPr>
              <a:t>If you see any </a:t>
            </a:r>
            <a:r>
              <a:rPr lang="en-GB" sz="4400" b="1" i="0" noProof="0">
                <a:solidFill>
                  <a:schemeClr val="tx1"/>
                </a:solidFill>
              </a:rPr>
              <a:t>layouts after this </a:t>
            </a:r>
            <a:r>
              <a:rPr lang="en-GB" sz="4400" b="0" i="0" noProof="0">
                <a:solidFill>
                  <a:schemeClr val="tx1"/>
                </a:solidFill>
              </a:rPr>
              <a:t>one</a:t>
            </a:r>
            <a:r>
              <a:rPr lang="en-GB" sz="4400" b="1" i="1" noProof="0">
                <a:solidFill>
                  <a:schemeClr val="tx1"/>
                </a:solidFill>
              </a:rPr>
              <a:t>,</a:t>
            </a:r>
            <a:br>
              <a:rPr lang="en-GB" sz="4400" b="0" i="0" noProof="0">
                <a:solidFill>
                  <a:schemeClr val="tx1"/>
                </a:solidFill>
              </a:rPr>
            </a:br>
            <a:r>
              <a:rPr lang="en-GB" sz="4400" b="0" noProof="0">
                <a:solidFill>
                  <a:schemeClr val="tx1"/>
                </a:solidFill>
              </a:rPr>
              <a:t>do not use them. These layouts </a:t>
            </a:r>
            <a:r>
              <a:rPr lang="en-GB" sz="4400" b="1" i="0" u="none" noProof="0">
                <a:solidFill>
                  <a:schemeClr val="tx1"/>
                </a:solidFill>
              </a:rPr>
              <a:t>are not </a:t>
            </a:r>
            <a:r>
              <a:rPr lang="en-GB" sz="4400" b="0" noProof="0">
                <a:solidFill>
                  <a:schemeClr val="tx1"/>
                </a:solidFill>
              </a:rPr>
              <a:t>part </a:t>
            </a:r>
            <a:br>
              <a:rPr lang="en-GB" sz="4400" b="0" noProof="0">
                <a:solidFill>
                  <a:schemeClr val="tx1"/>
                </a:solidFill>
              </a:rPr>
            </a:br>
            <a:r>
              <a:rPr lang="en-GB" sz="4400" b="0" noProof="0">
                <a:solidFill>
                  <a:schemeClr val="tx1"/>
                </a:solidFill>
              </a:rPr>
              <a:t>of our </a:t>
            </a:r>
            <a:r>
              <a:rPr lang="en-GB" sz="4400" b="1" noProof="0">
                <a:solidFill>
                  <a:schemeClr val="tx1"/>
                </a:solidFill>
              </a:rPr>
              <a:t>NEW </a:t>
            </a:r>
            <a:r>
              <a:rPr lang="en-GB" sz="4400" b="0" noProof="0">
                <a:solidFill>
                  <a:schemeClr val="tx1"/>
                </a:solidFill>
              </a:rPr>
              <a:t>template.</a:t>
            </a:r>
            <a:endParaRPr lang="en-GB" sz="2800" b="0" noProof="0">
              <a:solidFill>
                <a:schemeClr val="tx1"/>
              </a:solidFill>
            </a:endParaRPr>
          </a:p>
        </p:txBody>
      </p:sp>
      <p:sp>
        <p:nvSpPr>
          <p:cNvPr id="3" name="Rectangle 2">
            <a:extLst>
              <a:ext uri="{FF2B5EF4-FFF2-40B4-BE49-F238E27FC236}">
                <a16:creationId xmlns:a16="http://schemas.microsoft.com/office/drawing/2014/main" id="{A803B67A-6898-DD83-F263-BCB7AC7CFAC6}"/>
              </a:ext>
            </a:extLst>
          </p:cNvPr>
          <p:cNvSpPr/>
          <p:nvPr userDrawn="1"/>
        </p:nvSpPr>
        <p:spPr>
          <a:xfrm>
            <a:off x="215900" y="2578102"/>
            <a:ext cx="11760200" cy="2400657"/>
          </a:xfrm>
          <a:prstGeom prst="rect">
            <a:avLst/>
          </a:prstGeom>
        </p:spPr>
        <p:txBody>
          <a:bodyPr wrap="square">
            <a:spAutoFit/>
          </a:bodyPr>
          <a:lstStyle/>
          <a:p>
            <a:pPr algn="ctr"/>
            <a:r>
              <a:rPr lang="en-GB" sz="15000" b="1" i="0" noProof="0">
                <a:solidFill>
                  <a:schemeClr val="tx1"/>
                </a:solidFill>
              </a:rPr>
              <a:t>Do not use </a:t>
            </a:r>
            <a:endParaRPr lang="en-GB" sz="15000" b="1" i="0">
              <a:solidFill>
                <a:schemeClr val="tx1"/>
              </a:solidFill>
            </a:endParaRPr>
          </a:p>
        </p:txBody>
      </p:sp>
      <p:sp>
        <p:nvSpPr>
          <p:cNvPr id="5" name="Do not use">
            <a:extLst>
              <a:ext uri="{FF2B5EF4-FFF2-40B4-BE49-F238E27FC236}">
                <a16:creationId xmlns:a16="http://schemas.microsoft.com/office/drawing/2014/main" id="{820CAA70-789B-106B-50B8-51F1A167D0B8}"/>
              </a:ext>
            </a:extLst>
          </p:cNvPr>
          <p:cNvSpPr txBox="1"/>
          <p:nvPr userDrawn="1"/>
        </p:nvSpPr>
        <p:spPr>
          <a:xfrm>
            <a:off x="215900" y="5186455"/>
            <a:ext cx="11760200"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tx1"/>
                </a:solidFill>
              </a:rPr>
              <a:t>Due to PowerPoint’s standard Copy/Paste functionality additional layouts </a:t>
            </a:r>
            <a:br>
              <a:rPr lang="en-GB" sz="2000" b="0" noProof="0">
                <a:solidFill>
                  <a:schemeClr val="tx1"/>
                </a:solidFill>
              </a:rPr>
            </a:br>
            <a:r>
              <a:rPr lang="en-GB" sz="2000" b="0" noProof="0">
                <a:solidFill>
                  <a:schemeClr val="tx1"/>
                </a:solidFill>
              </a:rPr>
              <a:t>can appear from old templates – please delete old slide masters if possible.</a:t>
            </a:r>
            <a:endParaRPr lang="en-GB" sz="1800" b="0" noProof="0">
              <a:solidFill>
                <a:schemeClr val="tx1"/>
              </a:solidFill>
            </a:endParaRPr>
          </a:p>
        </p:txBody>
      </p:sp>
    </p:spTree>
    <p:extLst>
      <p:ext uri="{BB962C8B-B14F-4D97-AF65-F5344CB8AC3E}">
        <p14:creationId xmlns:p14="http://schemas.microsoft.com/office/powerpoint/2010/main" val="340768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 image 1">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6275389" y="0"/>
            <a:ext cx="5916612" cy="6858000"/>
          </a:xfrm>
          <a:prstGeom prst="rect">
            <a:avLst/>
          </a:prstGeom>
          <a:solidFill>
            <a:schemeClr val="bg1">
              <a:lumMod val="75000"/>
            </a:schemeClr>
          </a:solidFill>
        </p:spPr>
        <p:txBody>
          <a:bodyPr/>
          <a:lstStyle/>
          <a:p>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1080000" y="1089025"/>
            <a:ext cx="4836613" cy="1428596"/>
          </a:xfrm>
          <a:prstGeom prst="rect">
            <a:avLst/>
          </a:prstGeom>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a:off x="717551" y="0"/>
            <a:ext cx="108000" cy="2743200"/>
          </a:xfrm>
          <a:prstGeom prst="rect">
            <a:avLst/>
          </a:prstGeom>
          <a:solidFill>
            <a:schemeClr val="accent1"/>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106681B5-7809-9393-3E15-865843C1FCFC}"/>
              </a:ext>
            </a:extLst>
          </p:cNvPr>
          <p:cNvSpPr>
            <a:spLocks noGrp="1"/>
          </p:cNvSpPr>
          <p:nvPr>
            <p:ph type="body" sz="quarter" idx="21"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99399096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665">
          <p15:clr>
            <a:srgbClr val="FBAE40"/>
          </p15:clr>
        </p15:guide>
        <p15:guide id="2" orient="horz" pos="686">
          <p15:clr>
            <a:srgbClr val="FBAE40"/>
          </p15:clr>
        </p15:guide>
        <p15:guide id="3" pos="472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 image 2">
    <p:bg>
      <p:bgRef idx="1001">
        <a:schemeClr val="bg1"/>
      </p:bgRef>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FA3F960C-8992-7392-E3AD-61FFD6584FC8}"/>
              </a:ext>
            </a:extLst>
          </p:cNvPr>
          <p:cNvSpPr>
            <a:spLocks noGrp="1"/>
          </p:cNvSpPr>
          <p:nvPr>
            <p:ph type="body" sz="quarter" idx="15" hasCustomPrompt="1"/>
          </p:nvPr>
        </p:nvSpPr>
        <p:spPr>
          <a:xfrm>
            <a:off x="7106545" y="0"/>
            <a:ext cx="5085454" cy="6858000"/>
          </a:xfrm>
          <a:prstGeom prst="rect">
            <a:avLst/>
          </a:prstGeom>
          <a:solidFill>
            <a:schemeClr val="tx2"/>
          </a:solidFill>
        </p:spPr>
        <p:txBody>
          <a:bodyPr/>
          <a:lstStyle/>
          <a:p>
            <a:pPr lvl="0"/>
            <a:r>
              <a:rPr lang="en-GB"/>
              <a:t>  </a:t>
            </a:r>
            <a:endParaRPr lang="en-US"/>
          </a:p>
        </p:txBody>
      </p:sp>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1" y="0"/>
            <a:ext cx="7106544" cy="6858000"/>
          </a:xfrm>
          <a:prstGeom prst="rect">
            <a:avLst/>
          </a:prstGeom>
          <a:solidFill>
            <a:schemeClr val="bg1">
              <a:lumMod val="75000"/>
            </a:schemeClr>
          </a:solidFill>
        </p:spPr>
        <p:txBody>
          <a:bodyPr/>
          <a:lstStyle/>
          <a:p>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7500938" y="1449388"/>
            <a:ext cx="3973514" cy="1428596"/>
          </a:xfrm>
          <a:prstGeom prst="rect">
            <a:avLst/>
          </a:prstGeom>
        </p:spPr>
        <p:txBody>
          <a:bodyPr wrap="square" lIns="0" tIns="0" rIns="0" bIns="0">
            <a:spAutoFit/>
          </a:bodyPr>
          <a:lstStyle>
            <a:lvl1pPr>
              <a:spcAft>
                <a:spcPts val="100"/>
              </a:spcAft>
              <a:defRPr sz="3600" b="1">
                <a:solidFill>
                  <a:schemeClr val="bg1"/>
                </a:solidFill>
              </a:defRPr>
            </a:lvl1pPr>
            <a:lvl2pPr>
              <a:spcBef>
                <a:spcPts val="0"/>
              </a:spcBef>
              <a:spcAft>
                <a:spcPts val="0"/>
              </a:spcAft>
              <a:defRPr b="0">
                <a:solidFill>
                  <a:schemeClr val="bg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rot="10800000">
            <a:off x="6405735" y="1089025"/>
            <a:ext cx="2880000" cy="108000"/>
          </a:xfrm>
          <a:prstGeom prst="rect">
            <a:avLst/>
          </a:prstGeom>
          <a:solidFill>
            <a:schemeClr val="bg1"/>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106681B5-7809-9393-3E15-865843C1FCFC}"/>
              </a:ext>
            </a:extLst>
          </p:cNvPr>
          <p:cNvSpPr>
            <a:spLocks noGrp="1"/>
          </p:cNvSpPr>
          <p:nvPr>
            <p:ph type="body" sz="quarter" idx="21"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
        <p:nvSpPr>
          <p:cNvPr id="7" name="TextBox 6">
            <a:extLst>
              <a:ext uri="{FF2B5EF4-FFF2-40B4-BE49-F238E27FC236}">
                <a16:creationId xmlns:a16="http://schemas.microsoft.com/office/drawing/2014/main" id="{C0A303CD-E2BF-53E8-5E70-F47501C8A4CF}"/>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8" name="Title Placeholder 1">
            <a:extLst>
              <a:ext uri="{FF2B5EF4-FFF2-40B4-BE49-F238E27FC236}">
                <a16:creationId xmlns:a16="http://schemas.microsoft.com/office/drawing/2014/main" id="{4CFAB5B9-7444-3D1A-0966-276142BF1888}"/>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234411149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header + image 3">
    <p:bg>
      <p:bgRef idx="1001">
        <a:schemeClr val="bg1"/>
      </p:bgRef>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86A6510-F2BB-03C8-B464-7D75C127D8E4}"/>
              </a:ext>
            </a:extLst>
          </p:cNvPr>
          <p:cNvSpPr>
            <a:spLocks noGrp="1"/>
          </p:cNvSpPr>
          <p:nvPr>
            <p:ph type="pic" sz="quarter" idx="13"/>
          </p:nvPr>
        </p:nvSpPr>
        <p:spPr>
          <a:xfrm>
            <a:off x="0" y="0"/>
            <a:ext cx="12192000" cy="6858000"/>
          </a:xfrm>
          <a:prstGeom prst="rect">
            <a:avLst/>
          </a:prstGeom>
          <a:solidFill>
            <a:schemeClr val="bg1">
              <a:lumMod val="85000"/>
            </a:schemeClr>
          </a:solidFill>
        </p:spPr>
        <p:txBody>
          <a:bodyPr/>
          <a:lstStyle/>
          <a:p>
            <a:r>
              <a:rPr lang="en-GB"/>
              <a:t>Click icon to add picture</a:t>
            </a:r>
          </a:p>
        </p:txBody>
      </p:sp>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0" y="0"/>
            <a:ext cx="12192000" cy="2675694"/>
          </a:xfrm>
          <a:prstGeom prst="rect">
            <a:avLst/>
          </a:prstGeom>
          <a:solidFill>
            <a:srgbClr val="007A5F">
              <a:alpha val="90000"/>
            </a:srgbClr>
          </a:solidFill>
        </p:spPr>
        <p:txBody>
          <a:bodyPr/>
          <a:lstStyle/>
          <a:p>
            <a:pPr lvl="0"/>
            <a:r>
              <a:rPr lang="en-GB"/>
              <a:t>  </a:t>
            </a:r>
            <a:endParaRPr lang="en-US"/>
          </a:p>
        </p:txBody>
      </p:sp>
      <p:sp>
        <p:nvSpPr>
          <p:cNvPr id="9" name="Text Placeholder 8">
            <a:extLst>
              <a:ext uri="{FF2B5EF4-FFF2-40B4-BE49-F238E27FC236}">
                <a16:creationId xmlns:a16="http://schemas.microsoft.com/office/drawing/2014/main" id="{48D52D1D-FAD3-5FCE-4D33-6FC96E8CE083}"/>
              </a:ext>
            </a:extLst>
          </p:cNvPr>
          <p:cNvSpPr>
            <a:spLocks noGrp="1"/>
          </p:cNvSpPr>
          <p:nvPr>
            <p:ph type="body" sz="quarter" idx="14"/>
          </p:nvPr>
        </p:nvSpPr>
        <p:spPr>
          <a:xfrm>
            <a:off x="1800000" y="1080000"/>
            <a:ext cx="9059363" cy="553998"/>
          </a:xfrm>
          <a:prstGeom prst="rect">
            <a:avLst/>
          </a:prstGeom>
        </p:spPr>
        <p:txBody>
          <a:bodyPr wrap="square" lIns="0" tIns="0" rIns="0" bIns="0">
            <a:spAutoFit/>
          </a:bodyPr>
          <a:lstStyle>
            <a:lvl1pPr>
              <a:defRPr sz="3600" b="1">
                <a:solidFill>
                  <a:schemeClr val="bg1"/>
                </a:solidFill>
              </a:defRPr>
            </a:lvl1pPr>
            <a:lvl2pPr>
              <a:defRPr sz="18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15" name="Text Placeholder 14">
            <a:extLst>
              <a:ext uri="{FF2B5EF4-FFF2-40B4-BE49-F238E27FC236}">
                <a16:creationId xmlns:a16="http://schemas.microsoft.com/office/drawing/2014/main" id="{3E39EC09-F8E8-0145-EA7C-09864D0353B0}"/>
              </a:ext>
            </a:extLst>
          </p:cNvPr>
          <p:cNvSpPr>
            <a:spLocks noGrp="1"/>
          </p:cNvSpPr>
          <p:nvPr>
            <p:ph type="body" sz="quarter" idx="16" hasCustomPrompt="1"/>
          </p:nvPr>
        </p:nvSpPr>
        <p:spPr>
          <a:xfrm>
            <a:off x="1440000" y="-1"/>
            <a:ext cx="108000" cy="2880000"/>
          </a:xfrm>
          <a:prstGeom prst="rect">
            <a:avLst/>
          </a:prstGeom>
          <a:solidFill>
            <a:schemeClr val="accent1"/>
          </a:solidFill>
        </p:spPr>
        <p:txBody>
          <a:bodyPr/>
          <a:lstStyle/>
          <a:p>
            <a:pPr lvl="0"/>
            <a:r>
              <a:rPr lang="en-GB"/>
              <a:t> </a:t>
            </a:r>
            <a:endParaRPr lang="en-US"/>
          </a:p>
        </p:txBody>
      </p:sp>
      <p:sp>
        <p:nvSpPr>
          <p:cNvPr id="3" name="Slide Number Placeholder 2">
            <a:extLst>
              <a:ext uri="{FF2B5EF4-FFF2-40B4-BE49-F238E27FC236}">
                <a16:creationId xmlns:a16="http://schemas.microsoft.com/office/drawing/2014/main" id="{12839E55-B691-FA14-90A8-096817BD8DA0}"/>
              </a:ext>
            </a:extLst>
          </p:cNvPr>
          <p:cNvSpPr>
            <a:spLocks noGrp="1"/>
          </p:cNvSpPr>
          <p:nvPr>
            <p:ph type="sldNum" sz="quarter" idx="18"/>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2" name="Text Placeholder 13">
            <a:extLst>
              <a:ext uri="{FF2B5EF4-FFF2-40B4-BE49-F238E27FC236}">
                <a16:creationId xmlns:a16="http://schemas.microsoft.com/office/drawing/2014/main" id="{FB062EF7-4CAA-2EE7-526B-9EE3E3E16690}"/>
              </a:ext>
            </a:extLst>
          </p:cNvPr>
          <p:cNvSpPr>
            <a:spLocks noGrp="1"/>
          </p:cNvSpPr>
          <p:nvPr>
            <p:ph type="body" sz="quarter" idx="17"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
        <p:nvSpPr>
          <p:cNvPr id="4" name="TextBox 3">
            <a:extLst>
              <a:ext uri="{FF2B5EF4-FFF2-40B4-BE49-F238E27FC236}">
                <a16:creationId xmlns:a16="http://schemas.microsoft.com/office/drawing/2014/main" id="{45CE7224-3FF0-3104-DBFA-FCF31EDA96EE}"/>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5" name="Title Placeholder 1">
            <a:extLst>
              <a:ext uri="{FF2B5EF4-FFF2-40B4-BE49-F238E27FC236}">
                <a16:creationId xmlns:a16="http://schemas.microsoft.com/office/drawing/2014/main" id="{D0271F01-1BE8-F6F9-6CB7-32CBA34DE068}"/>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11" name="Footer Placeholder 2">
            <a:extLst>
              <a:ext uri="{FF2B5EF4-FFF2-40B4-BE49-F238E27FC236}">
                <a16:creationId xmlns:a16="http://schemas.microsoft.com/office/drawing/2014/main" id="{761EDA7C-6520-260D-F6D3-87F0FFDE6234}"/>
              </a:ext>
            </a:extLst>
          </p:cNvPr>
          <p:cNvSpPr>
            <a:spLocks noGrp="1"/>
          </p:cNvSpPr>
          <p:nvPr>
            <p:ph type="ftr" sz="quarter" idx="20"/>
          </p:nvPr>
        </p:nvSpPr>
        <p:spPr>
          <a:xfrm>
            <a:off x="6275388" y="6480000"/>
            <a:ext cx="4833978" cy="123112"/>
          </a:xfrm>
        </p:spPr>
        <p:txBody>
          <a:bodyPr/>
          <a:lstStyle>
            <a:lvl1pPr>
              <a:defRPr>
                <a:solidFill>
                  <a:schemeClr val="bg1"/>
                </a:solidFill>
              </a:defRPr>
            </a:lvl1pPr>
          </a:lstStyle>
          <a:p>
            <a:r>
              <a:rPr lang="en-US"/>
              <a:t>ESG Ratings Working Group 2026</a:t>
            </a:r>
            <a:endParaRPr lang="en-GB"/>
          </a:p>
        </p:txBody>
      </p:sp>
    </p:spTree>
    <p:extLst>
      <p:ext uri="{BB962C8B-B14F-4D97-AF65-F5344CB8AC3E}">
        <p14:creationId xmlns:p14="http://schemas.microsoft.com/office/powerpoint/2010/main" val="8637068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7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 image 4">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1" y="0"/>
            <a:ext cx="12192000" cy="6858000"/>
          </a:xfrm>
          <a:prstGeom prst="rect">
            <a:avLst/>
          </a:prstGeom>
          <a:solidFill>
            <a:schemeClr val="bg1">
              <a:lumMod val="75000"/>
            </a:schemeClr>
          </a:solidFill>
        </p:spPr>
        <p:txBody>
          <a:bodyPr/>
          <a:lstStyle/>
          <a:p>
            <a:endParaRPr lang="en-US"/>
          </a:p>
        </p:txBody>
      </p:sp>
      <p:sp>
        <p:nvSpPr>
          <p:cNvPr id="2" name="Text Placeholder 14">
            <a:extLst>
              <a:ext uri="{FF2B5EF4-FFF2-40B4-BE49-F238E27FC236}">
                <a16:creationId xmlns:a16="http://schemas.microsoft.com/office/drawing/2014/main" id="{2A573B81-C1A9-BEBC-C8B6-31532849B759}"/>
              </a:ext>
            </a:extLst>
          </p:cNvPr>
          <p:cNvSpPr>
            <a:spLocks noGrp="1"/>
          </p:cNvSpPr>
          <p:nvPr>
            <p:ph type="body" sz="quarter" idx="21" hasCustomPrompt="1"/>
          </p:nvPr>
        </p:nvSpPr>
        <p:spPr>
          <a:xfrm>
            <a:off x="7119" y="760977"/>
            <a:ext cx="5909494" cy="2668023"/>
          </a:xfrm>
          <a:prstGeom prst="rect">
            <a:avLst/>
          </a:prstGeom>
          <a:solidFill>
            <a:schemeClr val="accent1">
              <a:alpha val="90000"/>
            </a:schemeClr>
          </a:solidFill>
        </p:spPr>
        <p:txBody>
          <a:bodyPr/>
          <a:lstStyle/>
          <a:p>
            <a:pPr lvl="0"/>
            <a:r>
              <a:rPr lang="en-GB"/>
              <a:t>  </a:t>
            </a:r>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1152000" y="1080000"/>
            <a:ext cx="4628972" cy="1428596"/>
          </a:xfrm>
          <a:prstGeom prst="rect">
            <a:avLst/>
          </a:prstGeom>
        </p:spPr>
        <p:txBody>
          <a:bodyPr wrap="square" lIns="0" tIns="0" rIns="0" bIns="0">
            <a:spAutoFit/>
          </a:bodyPr>
          <a:lstStyle>
            <a:lvl1pPr>
              <a:spcAft>
                <a:spcPts val="100"/>
              </a:spcAft>
              <a:defRPr sz="3600" b="1">
                <a:solidFill>
                  <a:schemeClr val="bg1"/>
                </a:solidFill>
              </a:defRPr>
            </a:lvl1pPr>
            <a:lvl2pPr>
              <a:spcBef>
                <a:spcPts val="0"/>
              </a:spcBef>
              <a:spcAft>
                <a:spcPts val="0"/>
              </a:spcAft>
              <a:defRPr b="0">
                <a:solidFill>
                  <a:schemeClr val="bg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a:off x="717550" y="0"/>
            <a:ext cx="108000" cy="2743200"/>
          </a:xfrm>
          <a:prstGeom prst="rect">
            <a:avLst/>
          </a:prstGeom>
          <a:solidFill>
            <a:schemeClr val="bg1"/>
          </a:solidFill>
        </p:spPr>
        <p:txBody>
          <a:bodyPr/>
          <a:lstStyle/>
          <a:p>
            <a:pPr lvl="0"/>
            <a:r>
              <a:rPr lang="en-GB"/>
              <a:t>  </a:t>
            </a:r>
            <a:endParaRPr lang="en-US"/>
          </a:p>
        </p:txBody>
      </p:sp>
      <p:sp>
        <p:nvSpPr>
          <p:cNvPr id="3" name="TextBox 2">
            <a:extLst>
              <a:ext uri="{FF2B5EF4-FFF2-40B4-BE49-F238E27FC236}">
                <a16:creationId xmlns:a16="http://schemas.microsoft.com/office/drawing/2014/main" id="{C3194562-5403-0A33-C0B0-049C90725BF2}"/>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7" name="Title Placeholder 1">
            <a:extLst>
              <a:ext uri="{FF2B5EF4-FFF2-40B4-BE49-F238E27FC236}">
                <a16:creationId xmlns:a16="http://schemas.microsoft.com/office/drawing/2014/main" id="{28EC92F3-573E-0B93-14C0-3CE2B420E72D}"/>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112759810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header + colour 1">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50DE0D6-F9EE-AC59-A81E-744256C6A67C}"/>
              </a:ext>
            </a:extLst>
          </p:cNvPr>
          <p:cNvSpPr/>
          <p:nvPr userDrawn="1"/>
        </p:nvSpPr>
        <p:spPr>
          <a:xfrm>
            <a:off x="0" y="0"/>
            <a:ext cx="5916613" cy="108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endParaRPr>
          </a:p>
        </p:txBody>
      </p:sp>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0" y="9525"/>
            <a:ext cx="4691062" cy="6858001"/>
          </a:xfrm>
          <a:prstGeom prst="rect">
            <a:avLst/>
          </a:prstGeom>
          <a:solidFill>
            <a:schemeClr val="tx2"/>
          </a:solidFill>
        </p:spPr>
        <p:txBody>
          <a:bodyPr/>
          <a:lstStyle/>
          <a:p>
            <a:pPr lvl="0"/>
            <a:r>
              <a:rPr lang="en-GB"/>
              <a:t>  </a:t>
            </a:r>
            <a:endParaRPr lang="en-US"/>
          </a:p>
        </p:txBody>
      </p:sp>
      <p:sp>
        <p:nvSpPr>
          <p:cNvPr id="3" name="Footer Placeholder 2">
            <a:extLst>
              <a:ext uri="{FF2B5EF4-FFF2-40B4-BE49-F238E27FC236}">
                <a16:creationId xmlns:a16="http://schemas.microsoft.com/office/drawing/2014/main" id="{42487C49-76B3-71C8-4614-9F96F8401884}"/>
              </a:ext>
            </a:extLst>
          </p:cNvPr>
          <p:cNvSpPr>
            <a:spLocks noGrp="1"/>
          </p:cNvSpPr>
          <p:nvPr>
            <p:ph type="ftr" sz="quarter" idx="20"/>
          </p:nvPr>
        </p:nvSpPr>
        <p:spPr/>
        <p:txBody>
          <a:bodyPr/>
          <a:lstStyle/>
          <a:p>
            <a:r>
              <a:rPr lang="en-US"/>
              <a:t>ESG Ratings Working Group 2026</a:t>
            </a:r>
            <a:endParaRPr lang="en-GB"/>
          </a:p>
        </p:txBody>
      </p:sp>
      <p:sp>
        <p:nvSpPr>
          <p:cNvPr id="4" name="Slide Number Placeholder 3">
            <a:extLst>
              <a:ext uri="{FF2B5EF4-FFF2-40B4-BE49-F238E27FC236}">
                <a16:creationId xmlns:a16="http://schemas.microsoft.com/office/drawing/2014/main" id="{6BFE59C2-372C-FB1A-95F0-E59DE5768060}"/>
              </a:ext>
            </a:extLst>
          </p:cNvPr>
          <p:cNvSpPr>
            <a:spLocks noGrp="1"/>
          </p:cNvSpPr>
          <p:nvPr>
            <p:ph type="sldNum" sz="quarter" idx="21"/>
          </p:nvPr>
        </p:nvSpPr>
        <p:spPr/>
        <p:txBody>
          <a:bodyPr/>
          <a:lstStyle/>
          <a:p>
            <a:fld id="{D50BA9A8-CF3C-844E-807E-F2FFC8C0C4DD}" type="slidenum">
              <a:rPr lang="en-US" smtClean="0"/>
              <a:pPr/>
              <a:t>‹#›</a:t>
            </a:fld>
            <a:endParaRPr lang="en-US"/>
          </a:p>
        </p:txBody>
      </p:sp>
      <p:sp>
        <p:nvSpPr>
          <p:cNvPr id="5" name="TextBox 4">
            <a:extLst>
              <a:ext uri="{FF2B5EF4-FFF2-40B4-BE49-F238E27FC236}">
                <a16:creationId xmlns:a16="http://schemas.microsoft.com/office/drawing/2014/main" id="{9C1616B3-DB83-48AE-D986-0122E82BBB56}"/>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6" name="Title Placeholder 1">
            <a:extLst>
              <a:ext uri="{FF2B5EF4-FFF2-40B4-BE49-F238E27FC236}">
                <a16:creationId xmlns:a16="http://schemas.microsoft.com/office/drawing/2014/main" id="{AFDEAE61-64C1-9002-811E-FEC8EC7B9799}"/>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7" name="Content Placeholder 2">
            <a:extLst>
              <a:ext uri="{FF2B5EF4-FFF2-40B4-BE49-F238E27FC236}">
                <a16:creationId xmlns:a16="http://schemas.microsoft.com/office/drawing/2014/main" id="{62192D9B-8FDE-7A0F-65A1-10EA07543216}"/>
              </a:ext>
            </a:extLst>
          </p:cNvPr>
          <p:cNvSpPr>
            <a:spLocks noGrp="1"/>
          </p:cNvSpPr>
          <p:nvPr>
            <p:ph idx="1"/>
          </p:nvPr>
        </p:nvSpPr>
        <p:spPr>
          <a:xfrm>
            <a:off x="6096000" y="1444782"/>
            <a:ext cx="5376000" cy="1428596"/>
          </a:xfrm>
          <a:prstGeom prst="rect">
            <a:avLst/>
          </a:prstGeom>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8" name="Text Placeholder 6">
            <a:extLst>
              <a:ext uri="{FF2B5EF4-FFF2-40B4-BE49-F238E27FC236}">
                <a16:creationId xmlns:a16="http://schemas.microsoft.com/office/drawing/2014/main" id="{37E845DE-F238-8DA1-3AD4-B7AB07E46651}"/>
              </a:ext>
            </a:extLst>
          </p:cNvPr>
          <p:cNvSpPr>
            <a:spLocks noGrp="1"/>
          </p:cNvSpPr>
          <p:nvPr>
            <p:ph type="body" sz="quarter" idx="22" hasCustomPrompt="1"/>
          </p:nvPr>
        </p:nvSpPr>
        <p:spPr>
          <a:xfrm>
            <a:off x="4797940" y="9525"/>
            <a:ext cx="108000" cy="2088000"/>
          </a:xfrm>
          <a:prstGeom prst="rect">
            <a:avLst/>
          </a:prstGeom>
          <a:solidFill>
            <a:schemeClr val="accent1"/>
          </a:solidFill>
        </p:spPr>
        <p:txBody>
          <a:bodyPr/>
          <a:lstStyle/>
          <a:p>
            <a:pPr lvl="0"/>
            <a:r>
              <a:rPr lang="en-GB"/>
              <a:t>  </a:t>
            </a:r>
            <a:endParaRPr lang="en-US"/>
          </a:p>
        </p:txBody>
      </p:sp>
      <p:sp>
        <p:nvSpPr>
          <p:cNvPr id="11" name="Text Placeholder 6">
            <a:extLst>
              <a:ext uri="{FF2B5EF4-FFF2-40B4-BE49-F238E27FC236}">
                <a16:creationId xmlns:a16="http://schemas.microsoft.com/office/drawing/2014/main" id="{AEC824C9-8631-D553-C3F3-99AAE128261B}"/>
              </a:ext>
            </a:extLst>
          </p:cNvPr>
          <p:cNvSpPr>
            <a:spLocks noGrp="1"/>
          </p:cNvSpPr>
          <p:nvPr>
            <p:ph type="body" sz="quarter" idx="23" hasCustomPrompt="1"/>
          </p:nvPr>
        </p:nvSpPr>
        <p:spPr>
          <a:xfrm>
            <a:off x="4797940" y="2223000"/>
            <a:ext cx="108000" cy="3122263"/>
          </a:xfrm>
          <a:prstGeom prst="rect">
            <a:avLst/>
          </a:prstGeom>
          <a:solidFill>
            <a:schemeClr val="tx2"/>
          </a:solidFill>
        </p:spPr>
        <p:txBody>
          <a:bodyPr/>
          <a:lstStyle/>
          <a:p>
            <a:pPr lvl="0"/>
            <a:r>
              <a:rPr lang="en-GB"/>
              <a:t>  </a:t>
            </a:r>
            <a:endParaRPr lang="en-US"/>
          </a:p>
        </p:txBody>
      </p:sp>
      <p:sp>
        <p:nvSpPr>
          <p:cNvPr id="12" name="Text Placeholder 6">
            <a:extLst>
              <a:ext uri="{FF2B5EF4-FFF2-40B4-BE49-F238E27FC236}">
                <a16:creationId xmlns:a16="http://schemas.microsoft.com/office/drawing/2014/main" id="{005188DE-D15B-9880-934F-DF218E68F1BF}"/>
              </a:ext>
            </a:extLst>
          </p:cNvPr>
          <p:cNvSpPr>
            <a:spLocks noGrp="1"/>
          </p:cNvSpPr>
          <p:nvPr>
            <p:ph type="body" sz="quarter" idx="24" hasCustomPrompt="1"/>
          </p:nvPr>
        </p:nvSpPr>
        <p:spPr>
          <a:xfrm>
            <a:off x="4797940" y="5480263"/>
            <a:ext cx="108000" cy="1368000"/>
          </a:xfrm>
          <a:prstGeom prst="rect">
            <a:avLst/>
          </a:prstGeom>
          <a:solidFill>
            <a:schemeClr val="bg2"/>
          </a:solidFill>
        </p:spPr>
        <p:txBody>
          <a:bodyPr/>
          <a:lstStyle/>
          <a:p>
            <a:pPr lvl="0"/>
            <a:r>
              <a:rPr lang="en-GB"/>
              <a:t>  </a:t>
            </a:r>
            <a:endParaRPr lang="en-US"/>
          </a:p>
        </p:txBody>
      </p:sp>
      <p:pic>
        <p:nvPicPr>
          <p:cNvPr id="14" name="Picture 13" descr="ERM logo">
            <a:extLst>
              <a:ext uri="{FF2B5EF4-FFF2-40B4-BE49-F238E27FC236}">
                <a16:creationId xmlns:a16="http://schemas.microsoft.com/office/drawing/2014/main" id="{A63BA5E6-7243-2B7C-3739-57020D3E75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77535" y="198928"/>
            <a:ext cx="660506" cy="795053"/>
          </a:xfrm>
          <a:prstGeom prst="rect">
            <a:avLst/>
          </a:prstGeom>
        </p:spPr>
      </p:pic>
    </p:spTree>
    <p:extLst>
      <p:ext uri="{BB962C8B-B14F-4D97-AF65-F5344CB8AC3E}">
        <p14:creationId xmlns:p14="http://schemas.microsoft.com/office/powerpoint/2010/main" val="75484793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913">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 colour 2">
    <p:bg>
      <p:bgRef idx="1001">
        <a:schemeClr val="bg1"/>
      </p:bgRef>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7500938" y="9525"/>
            <a:ext cx="4691062" cy="6858001"/>
          </a:xfrm>
          <a:prstGeom prst="rect">
            <a:avLst/>
          </a:prstGeom>
          <a:solidFill>
            <a:schemeClr val="accent1"/>
          </a:solidFill>
        </p:spPr>
        <p:txBody>
          <a:bodyPr/>
          <a:lstStyle/>
          <a:p>
            <a:pPr lvl="0"/>
            <a:r>
              <a:rPr lang="en-GB"/>
              <a:t>  </a:t>
            </a:r>
            <a:endParaRPr lang="en-US"/>
          </a:p>
        </p:txBody>
      </p:sp>
      <p:sp>
        <p:nvSpPr>
          <p:cNvPr id="3" name="Footer Placeholder 2">
            <a:extLst>
              <a:ext uri="{FF2B5EF4-FFF2-40B4-BE49-F238E27FC236}">
                <a16:creationId xmlns:a16="http://schemas.microsoft.com/office/drawing/2014/main" id="{42487C49-76B3-71C8-4614-9F96F8401884}"/>
              </a:ext>
            </a:extLst>
          </p:cNvPr>
          <p:cNvSpPr>
            <a:spLocks noGrp="1"/>
          </p:cNvSpPr>
          <p:nvPr>
            <p:ph type="ftr" sz="quarter" idx="20"/>
          </p:nvPr>
        </p:nvSpPr>
        <p:spPr/>
        <p:txBody>
          <a:bodyPr/>
          <a:lstStyle>
            <a:lvl1pPr>
              <a:defRPr>
                <a:solidFill>
                  <a:schemeClr val="bg1"/>
                </a:solidFill>
              </a:defRPr>
            </a:lvl1pPr>
          </a:lstStyle>
          <a:p>
            <a:r>
              <a:rPr lang="en-US"/>
              <a:t>ESG Ratings Working Group 2026</a:t>
            </a:r>
            <a:endParaRPr lang="en-GB"/>
          </a:p>
        </p:txBody>
      </p:sp>
      <p:sp>
        <p:nvSpPr>
          <p:cNvPr id="4" name="Slide Number Placeholder 3">
            <a:extLst>
              <a:ext uri="{FF2B5EF4-FFF2-40B4-BE49-F238E27FC236}">
                <a16:creationId xmlns:a16="http://schemas.microsoft.com/office/drawing/2014/main" id="{6BFE59C2-372C-FB1A-95F0-E59DE5768060}"/>
              </a:ext>
            </a:extLst>
          </p:cNvPr>
          <p:cNvSpPr>
            <a:spLocks noGrp="1"/>
          </p:cNvSpPr>
          <p:nvPr>
            <p:ph type="sldNum" sz="quarter" idx="21"/>
          </p:nvPr>
        </p:nvSpPr>
        <p:spPr/>
        <p:txBody>
          <a:bodyPr/>
          <a:lstStyle>
            <a:lvl1pPr>
              <a:defRPr>
                <a:solidFill>
                  <a:schemeClr val="bg1"/>
                </a:solidFill>
              </a:defRPr>
            </a:lvl1pPr>
          </a:lstStyle>
          <a:p>
            <a:fld id="{D50BA9A8-CF3C-844E-807E-F2FFC8C0C4DD}" type="slidenum">
              <a:rPr lang="en-US" smtClean="0"/>
              <a:pPr/>
              <a:t>‹#›</a:t>
            </a:fld>
            <a:endParaRPr lang="en-US"/>
          </a:p>
        </p:txBody>
      </p:sp>
      <p:sp>
        <p:nvSpPr>
          <p:cNvPr id="5" name="TextBox 4">
            <a:extLst>
              <a:ext uri="{FF2B5EF4-FFF2-40B4-BE49-F238E27FC236}">
                <a16:creationId xmlns:a16="http://schemas.microsoft.com/office/drawing/2014/main" id="{9C1616B3-DB83-48AE-D986-0122E82BBB56}"/>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6" name="Title Placeholder 1">
            <a:extLst>
              <a:ext uri="{FF2B5EF4-FFF2-40B4-BE49-F238E27FC236}">
                <a16:creationId xmlns:a16="http://schemas.microsoft.com/office/drawing/2014/main" id="{AFDEAE61-64C1-9002-811E-FEC8EC7B9799}"/>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7" name="Content Placeholder 2">
            <a:extLst>
              <a:ext uri="{FF2B5EF4-FFF2-40B4-BE49-F238E27FC236}">
                <a16:creationId xmlns:a16="http://schemas.microsoft.com/office/drawing/2014/main" id="{62192D9B-8FDE-7A0F-65A1-10EA07543216}"/>
              </a:ext>
            </a:extLst>
          </p:cNvPr>
          <p:cNvSpPr>
            <a:spLocks noGrp="1"/>
          </p:cNvSpPr>
          <p:nvPr>
            <p:ph idx="1"/>
          </p:nvPr>
        </p:nvSpPr>
        <p:spPr>
          <a:xfrm>
            <a:off x="1055688" y="1089024"/>
            <a:ext cx="5040312" cy="1428596"/>
          </a:xfrm>
          <a:prstGeom prst="rect">
            <a:avLst/>
          </a:prstGeom>
          <a:noFill/>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8" name="Text Placeholder 6">
            <a:extLst>
              <a:ext uri="{FF2B5EF4-FFF2-40B4-BE49-F238E27FC236}">
                <a16:creationId xmlns:a16="http://schemas.microsoft.com/office/drawing/2014/main" id="{37E845DE-F238-8DA1-3AD4-B7AB07E46651}"/>
              </a:ext>
            </a:extLst>
          </p:cNvPr>
          <p:cNvSpPr>
            <a:spLocks noGrp="1"/>
          </p:cNvSpPr>
          <p:nvPr>
            <p:ph type="body" sz="quarter" idx="22" hasCustomPrompt="1"/>
          </p:nvPr>
        </p:nvSpPr>
        <p:spPr>
          <a:xfrm>
            <a:off x="7197702" y="9525"/>
            <a:ext cx="108000" cy="2088000"/>
          </a:xfrm>
          <a:prstGeom prst="rect">
            <a:avLst/>
          </a:prstGeom>
          <a:solidFill>
            <a:schemeClr val="accent1"/>
          </a:solidFill>
        </p:spPr>
        <p:txBody>
          <a:bodyPr/>
          <a:lstStyle/>
          <a:p>
            <a:pPr lvl="0"/>
            <a:r>
              <a:rPr lang="en-GB"/>
              <a:t>  </a:t>
            </a:r>
            <a:endParaRPr lang="en-US"/>
          </a:p>
        </p:txBody>
      </p:sp>
      <p:sp>
        <p:nvSpPr>
          <p:cNvPr id="11" name="Text Placeholder 6">
            <a:extLst>
              <a:ext uri="{FF2B5EF4-FFF2-40B4-BE49-F238E27FC236}">
                <a16:creationId xmlns:a16="http://schemas.microsoft.com/office/drawing/2014/main" id="{AEC824C9-8631-D553-C3F3-99AAE128261B}"/>
              </a:ext>
            </a:extLst>
          </p:cNvPr>
          <p:cNvSpPr>
            <a:spLocks noGrp="1"/>
          </p:cNvSpPr>
          <p:nvPr>
            <p:ph type="body" sz="quarter" idx="23" hasCustomPrompt="1"/>
          </p:nvPr>
        </p:nvSpPr>
        <p:spPr>
          <a:xfrm>
            <a:off x="7197702" y="2223000"/>
            <a:ext cx="108000" cy="3122263"/>
          </a:xfrm>
          <a:prstGeom prst="rect">
            <a:avLst/>
          </a:prstGeom>
          <a:solidFill>
            <a:schemeClr val="tx2"/>
          </a:solidFill>
        </p:spPr>
        <p:txBody>
          <a:bodyPr/>
          <a:lstStyle/>
          <a:p>
            <a:pPr lvl="0"/>
            <a:r>
              <a:rPr lang="en-GB"/>
              <a:t>  </a:t>
            </a:r>
            <a:endParaRPr lang="en-US"/>
          </a:p>
        </p:txBody>
      </p:sp>
      <p:sp>
        <p:nvSpPr>
          <p:cNvPr id="12" name="Text Placeholder 6">
            <a:extLst>
              <a:ext uri="{FF2B5EF4-FFF2-40B4-BE49-F238E27FC236}">
                <a16:creationId xmlns:a16="http://schemas.microsoft.com/office/drawing/2014/main" id="{005188DE-D15B-9880-934F-DF218E68F1BF}"/>
              </a:ext>
            </a:extLst>
          </p:cNvPr>
          <p:cNvSpPr>
            <a:spLocks noGrp="1"/>
          </p:cNvSpPr>
          <p:nvPr>
            <p:ph type="body" sz="quarter" idx="24" hasCustomPrompt="1"/>
          </p:nvPr>
        </p:nvSpPr>
        <p:spPr>
          <a:xfrm>
            <a:off x="7197702" y="5480263"/>
            <a:ext cx="108000" cy="1368000"/>
          </a:xfrm>
          <a:prstGeom prst="rect">
            <a:avLst/>
          </a:prstGeom>
          <a:solidFill>
            <a:schemeClr val="bg2"/>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3E4A495B-01C6-5A25-4396-C11E1DB24971}"/>
              </a:ext>
            </a:extLst>
          </p:cNvPr>
          <p:cNvSpPr>
            <a:spLocks noGrp="1"/>
          </p:cNvSpPr>
          <p:nvPr>
            <p:ph type="body" sz="quarter" idx="25"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233456346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 Image">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bg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7200" cy="828229"/>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rgbClr val="FFFFFF"/>
                </a:solidFill>
                <a:latin typeface="+mn-lt"/>
                <a:cs typeface="Georgia"/>
              </a:rPr>
              <a:t>Sustainability is our business</a:t>
            </a:r>
            <a:endParaRPr sz="1300" kern="1000" spc="10" baseline="0">
              <a:latin typeface="+mn-lt"/>
              <a:cs typeface="Georgia"/>
            </a:endParaRPr>
          </a:p>
          <a:p>
            <a:pPr marL="0" indent="0">
              <a:spcBef>
                <a:spcPts val="1000"/>
              </a:spcBef>
              <a:tabLst/>
            </a:pPr>
            <a:r>
              <a:rPr lang="en-GB" sz="500" b="0" i="0" spc="0" baseline="0">
                <a:solidFill>
                  <a:srgbClr val="FFFFFF"/>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48000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 Image - Whit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00000"/>
            <a:ext cx="5580000" cy="1384995"/>
          </a:xfrm>
        </p:spPr>
        <p:txBody>
          <a:bodyPr anchor="b"/>
          <a:lstStyle>
            <a:lvl1pPr algn="l">
              <a:lnSpc>
                <a:spcPct val="90000"/>
              </a:lnSpc>
              <a:defRPr sz="50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5" y="176858"/>
            <a:ext cx="2257200" cy="828228"/>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236062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 Image - Gray">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60270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 Image - Mint">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4" name="Graphic 3" descr="ERM Sustainability Institute logo">
            <a:extLst>
              <a:ext uri="{FF2B5EF4-FFF2-40B4-BE49-F238E27FC236}">
                <a16:creationId xmlns:a16="http://schemas.microsoft.com/office/drawing/2014/main" id="{CA8A197F-A257-5C25-DA8D-F516811DCB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422015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 Image - Fu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bg1"/>
                </a:solidFill>
              </a:defRPr>
            </a:lvl1pPr>
          </a:lstStyle>
          <a:p>
            <a:r>
              <a:rPr lang="en-US"/>
              <a:t>Title slide – </a:t>
            </a:r>
            <a:br>
              <a:rPr lang="en-US"/>
            </a:br>
            <a:r>
              <a:rPr lang="en-US"/>
              <a:t>Dark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756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bg1"/>
                </a:solidFill>
                <a:latin typeface="+mn-lt"/>
                <a:cs typeface="Georgia"/>
              </a:rPr>
              <a:t>Sustainability is our business</a:t>
            </a:r>
          </a:p>
          <a:p>
            <a:pPr marL="0" indent="0">
              <a:spcBef>
                <a:spcPts val="1000"/>
              </a:spcBef>
              <a:tabLst/>
            </a:pPr>
            <a:r>
              <a:rPr lang="en-GB" sz="500" b="0" i="0" spc="0" baseline="0">
                <a:solidFill>
                  <a:schemeClr val="bg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C3C9E3BA-72EB-B611-FA61-01F382A4D907}"/>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3A959DBF-FD4A-323E-8070-3D3BD2A162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132044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 Image - Ligh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tx1"/>
                </a:solidFill>
              </a:defRPr>
            </a:lvl1pPr>
          </a:lstStyle>
          <a:p>
            <a:r>
              <a:rPr lang="en-US"/>
              <a:t>Title slide – </a:t>
            </a:r>
            <a:br>
              <a:rPr lang="en-US"/>
            </a:br>
            <a:r>
              <a:rPr lang="en-US"/>
              <a:t>Light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2" y="4284000"/>
            <a:ext cx="756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D865E905-91CA-2A4F-5B0D-33E8833047FF}"/>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6CF3BE38-5E70-5971-EB6C-BF98C9072E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2614976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pic>
        <p:nvPicPr>
          <p:cNvPr id="7" name="Graphic 6" descr="ERM Sustainability Institute logo">
            <a:extLst>
              <a:ext uri="{FF2B5EF4-FFF2-40B4-BE49-F238E27FC236}">
                <a16:creationId xmlns:a16="http://schemas.microsoft.com/office/drawing/2014/main" id="{5961E437-4C43-98D8-2A88-E57637C610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
        <p:nvSpPr>
          <p:cNvPr id="2" name="Title 1">
            <a:extLst>
              <a:ext uri="{FF2B5EF4-FFF2-40B4-BE49-F238E27FC236}">
                <a16:creationId xmlns:a16="http://schemas.microsoft.com/office/drawing/2014/main" id="{0B380113-EB15-D278-5FA4-A2227E451F4B}"/>
              </a:ext>
            </a:extLst>
          </p:cNvPr>
          <p:cNvSpPr>
            <a:spLocks noGrp="1"/>
          </p:cNvSpPr>
          <p:nvPr>
            <p:ph type="title" hasCustomPrompt="1"/>
          </p:nvPr>
        </p:nvSpPr>
        <p:spPr>
          <a:xfrm>
            <a:off x="3403930" y="504000"/>
            <a:ext cx="2392714" cy="775597"/>
          </a:xfrm>
        </p:spPr>
        <p:txBody>
          <a:bodyPr/>
          <a:lstStyle>
            <a:lvl1pPr>
              <a:defRPr>
                <a:solidFill>
                  <a:schemeClr val="bg1"/>
                </a:solidFill>
              </a:defRPr>
            </a:lvl1pPr>
          </a:lstStyle>
          <a:p>
            <a:r>
              <a:rPr lang="en-GB"/>
              <a:t>Agenda/</a:t>
            </a:r>
            <a:br>
              <a:rPr lang="en-GB"/>
            </a:br>
            <a:r>
              <a:rPr lang="en-GB"/>
              <a:t>contents</a:t>
            </a:r>
            <a:endParaRPr lang="en-US"/>
          </a:p>
        </p:txBody>
      </p:sp>
      <p:cxnSp>
        <p:nvCxnSpPr>
          <p:cNvPr id="4" name="Straight Connector 3">
            <a:extLst>
              <a:ext uri="{FF2B5EF4-FFF2-40B4-BE49-F238E27FC236}">
                <a16:creationId xmlns:a16="http://schemas.microsoft.com/office/drawing/2014/main" id="{27CE7B54-B736-2F71-DD6B-061B8DECB81A}"/>
              </a:ext>
            </a:extLst>
          </p:cNvPr>
          <p:cNvCxnSpPr>
            <a:cxnSpLocks/>
          </p:cNvCxnSpPr>
          <p:nvPr userDrawn="1"/>
        </p:nvCxnSpPr>
        <p:spPr>
          <a:xfrm>
            <a:off x="3296887" y="475013"/>
            <a:ext cx="0" cy="12825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89F9443-AEE3-EB37-C7A0-7A567BE323F2}"/>
              </a:ext>
            </a:extLst>
          </p:cNvPr>
          <p:cNvCxnSpPr>
            <a:cxnSpLocks/>
          </p:cNvCxnSpPr>
          <p:nvPr userDrawn="1"/>
        </p:nvCxnSpPr>
        <p:spPr>
          <a:xfrm>
            <a:off x="6096000" y="475013"/>
            <a:ext cx="0" cy="57832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A19830C7-7146-11DB-4084-0AA2745E0688}"/>
              </a:ext>
            </a:extLst>
          </p:cNvPr>
          <p:cNvSpPr>
            <a:spLocks noGrp="1"/>
          </p:cNvSpPr>
          <p:nvPr>
            <p:ph type="body" sz="quarter" idx="13" hasCustomPrompt="1"/>
          </p:nvPr>
        </p:nvSpPr>
        <p:spPr>
          <a:xfrm>
            <a:off x="6307282" y="503238"/>
            <a:ext cx="5668818" cy="5754687"/>
          </a:xfrm>
        </p:spPr>
        <p:txBody>
          <a:bodyPr/>
          <a:lstStyle>
            <a:lvl1pPr marL="457200" indent="-457200">
              <a:buAutoNum type="arabicPlain"/>
              <a:tabLst>
                <a:tab pos="540000" algn="l"/>
              </a:tabLst>
              <a:defRPr sz="28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a:t>
            </a:r>
          </a:p>
          <a:p>
            <a:pPr lvl="0"/>
            <a:r>
              <a:rPr lang="en-GB" err="1"/>
              <a:t>Sectiion</a:t>
            </a:r>
            <a:r>
              <a:rPr lang="en-GB"/>
              <a:t> 2</a:t>
            </a:r>
          </a:p>
        </p:txBody>
      </p:sp>
    </p:spTree>
    <p:extLst>
      <p:ext uri="{BB962C8B-B14F-4D97-AF65-F5344CB8AC3E}">
        <p14:creationId xmlns:p14="http://schemas.microsoft.com/office/powerpoint/2010/main" val="399990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s -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5930C2-11F1-A718-627D-137AB1F7F99D}"/>
              </a:ext>
            </a:extLst>
          </p:cNvPr>
          <p:cNvSpPr/>
          <p:nvPr userDrawn="1"/>
        </p:nvSpPr>
        <p:spPr>
          <a:xfrm>
            <a:off x="0" y="0"/>
            <a:ext cx="396000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1927185" y="1501775"/>
            <a:ext cx="1854608" cy="4375150"/>
          </a:xfrm>
        </p:spPr>
        <p:txBody>
          <a:bodyPr>
            <a:noAutofit/>
          </a:bodyPr>
          <a:lstStyle>
            <a:lvl1pPr>
              <a:defRPr>
                <a:solidFill>
                  <a:schemeClr val="bg1"/>
                </a:solidFill>
              </a:defRPr>
            </a:lvl1pPr>
          </a:lstStyle>
          <a:p>
            <a:r>
              <a:rPr lang="en-GB"/>
              <a:t>Agenda/</a:t>
            </a:r>
            <a:br>
              <a:rPr lang="en-GB"/>
            </a:br>
            <a:r>
              <a:rPr lang="en-GB"/>
              <a:t>contents</a:t>
            </a:r>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4" name="Text Placeholder 10">
            <a:extLst>
              <a:ext uri="{FF2B5EF4-FFF2-40B4-BE49-F238E27FC236}">
                <a16:creationId xmlns:a16="http://schemas.microsoft.com/office/drawing/2014/main" id="{67A9ED53-C99B-07B0-B89E-F11821F7D822}"/>
              </a:ext>
            </a:extLst>
          </p:cNvPr>
          <p:cNvSpPr>
            <a:spLocks noGrp="1"/>
          </p:cNvSpPr>
          <p:nvPr>
            <p:ph type="body" sz="quarter" idx="13" hasCustomPrompt="1"/>
          </p:nvPr>
        </p:nvSpPr>
        <p:spPr>
          <a:xfrm>
            <a:off x="4172673" y="1501775"/>
            <a:ext cx="5667897" cy="4756150"/>
          </a:xfrm>
        </p:spPr>
        <p:txBody>
          <a:bodyPr/>
          <a:lstStyle>
            <a:lvl1pPr marL="0" indent="0">
              <a:buNone/>
              <a:tabLst>
                <a:tab pos="5580000" algn="r"/>
              </a:tabLst>
              <a:defRPr sz="2000">
                <a:solidFill>
                  <a:schemeClr val="tx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	X</a:t>
            </a:r>
          </a:p>
          <a:p>
            <a:pPr lvl="0"/>
            <a:r>
              <a:rPr lang="en-GB"/>
              <a:t>Section 2	X</a:t>
            </a:r>
          </a:p>
        </p:txBody>
      </p:sp>
      <p:pic>
        <p:nvPicPr>
          <p:cNvPr id="3" name="Graphic 2" descr="ERM Sustainability Institute logo">
            <a:extLst>
              <a:ext uri="{FF2B5EF4-FFF2-40B4-BE49-F238E27FC236}">
                <a16:creationId xmlns:a16="http://schemas.microsoft.com/office/drawing/2014/main" id="{87F1D4DD-3E2A-E93A-5147-D55DF0B0A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04889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letter - 1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899" y="936000"/>
            <a:ext cx="9804805" cy="5256000"/>
          </a:xfrm>
        </p:spPr>
        <p:txBody>
          <a:bodyPr>
            <a:noAutofit/>
          </a:bodyPr>
          <a:lstStyle>
            <a:lvl1pPr indent="-180000">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10180708" y="936000"/>
            <a:ext cx="1795391" cy="5256000"/>
          </a:xfrm>
        </p:spPr>
        <p:txBody>
          <a:bodyPr>
            <a:noAutofit/>
          </a:bodyPr>
          <a:lstStyle>
            <a:lvl1pPr>
              <a:spcBef>
                <a:spcPts val="0"/>
              </a:spcBef>
              <a:defRPr sz="1200"/>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ERM Address details</a:t>
            </a:r>
          </a:p>
          <a:p>
            <a:pPr lvl="0"/>
            <a:r>
              <a:rPr lang="en-US"/>
              <a:t>Address 1</a:t>
            </a:r>
          </a:p>
          <a:p>
            <a:pPr lvl="0"/>
            <a:r>
              <a:rPr lang="en-US"/>
              <a:t>Address 2</a:t>
            </a:r>
          </a:p>
          <a:p>
            <a:pPr lvl="0"/>
            <a:r>
              <a:rPr lang="en-US"/>
              <a:t>Address 3</a:t>
            </a:r>
          </a:p>
          <a:p>
            <a:pPr lvl="0"/>
            <a:r>
              <a:rPr lang="en-US"/>
              <a:t>City, State, Postcode</a:t>
            </a:r>
          </a:p>
          <a:p>
            <a:pPr lvl="0"/>
            <a:endParaRPr lang="en-US"/>
          </a:p>
          <a:p>
            <a:pPr lvl="0"/>
            <a:r>
              <a:rPr lang="en-US"/>
              <a:t>T +0 000 000 0000</a:t>
            </a:r>
          </a:p>
          <a:p>
            <a:pPr lvl="0"/>
            <a:endParaRPr lang="en-US"/>
          </a:p>
          <a:p>
            <a:pPr lvl="0"/>
            <a:endParaRPr lang="en-US"/>
          </a:p>
          <a:p>
            <a:pPr lvl="0"/>
            <a:endParaRPr lang="en-US"/>
          </a:p>
          <a:p>
            <a:pPr lvl="0"/>
            <a:endParaRPr lang="en-US"/>
          </a:p>
          <a:p>
            <a:pPr lvl="0"/>
            <a:endParaRPr lang="en-US"/>
          </a:p>
          <a:p>
            <a:pPr lvl="0"/>
            <a:endParaRPr lang="en-US"/>
          </a:p>
          <a:p>
            <a:pPr lvl="0"/>
            <a:endParaRPr lang="en-US"/>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387798"/>
          </a:xfrm>
        </p:spPr>
        <p:txBody>
          <a:bodyPr>
            <a:spAutoFit/>
          </a:bodyPr>
          <a:lstStyle/>
          <a:p>
            <a:r>
              <a:rPr lang="en-US"/>
              <a:t>Cover letter / Message from ERM</a:t>
            </a:r>
            <a:endParaRPr lang="en-GB"/>
          </a:p>
        </p:txBody>
      </p:sp>
      <p:cxnSp>
        <p:nvCxnSpPr>
          <p:cNvPr id="2" name="Straight Connector 1">
            <a:extLst>
              <a:ext uri="{FF2B5EF4-FFF2-40B4-BE49-F238E27FC236}">
                <a16:creationId xmlns:a16="http://schemas.microsoft.com/office/drawing/2014/main" id="{DC5E8DBB-A87B-1782-675A-3411C2B5EA02}"/>
              </a:ext>
            </a:extLst>
          </p:cNvPr>
          <p:cNvCxnSpPr>
            <a:cxnSpLocks/>
          </p:cNvCxnSpPr>
          <p:nvPr userDrawn="1"/>
        </p:nvCxnSpPr>
        <p:spPr>
          <a:xfrm>
            <a:off x="10100710"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phic 4" descr="ERM Sustainability Institute logo">
            <a:extLst>
              <a:ext uri="{FF2B5EF4-FFF2-40B4-BE49-F238E27FC236}">
                <a16:creationId xmlns:a16="http://schemas.microsoft.com/office/drawing/2014/main" id="{F8A3698E-E76C-405B-0E10-3BB8E650076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03179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ver letter - 2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936000"/>
            <a:ext cx="5790565" cy="5256000"/>
          </a:xfrm>
        </p:spPr>
        <p:txBody>
          <a:bodyPr>
            <a:noAutofit/>
          </a:bodyPr>
          <a:lstStyle>
            <a:lvl1pPr indent="-180000">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936000"/>
            <a:ext cx="5790565" cy="5256000"/>
          </a:xfrm>
        </p:spPr>
        <p:txBody>
          <a:bodyPr>
            <a:noAutofit/>
          </a:bodyPr>
          <a:lstStyle>
            <a:lvl1pPr>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387798"/>
          </a:xfrm>
        </p:spPr>
        <p:txBody>
          <a:bodyPr>
            <a:spAutoFit/>
          </a:bodyPr>
          <a:lstStyle/>
          <a:p>
            <a:r>
              <a:rPr lang="en-US"/>
              <a:t>Cover letter / Message from ERM</a:t>
            </a:r>
            <a:endParaRPr lang="en-GB"/>
          </a:p>
        </p:txBody>
      </p:sp>
      <p:pic>
        <p:nvPicPr>
          <p:cNvPr id="5" name="Graphic 4" descr="ERM Sustainability Institute logo">
            <a:extLst>
              <a:ext uri="{FF2B5EF4-FFF2-40B4-BE49-F238E27FC236}">
                <a16:creationId xmlns:a16="http://schemas.microsoft.com/office/drawing/2014/main" id="{6AFE2704-2D7C-B4A9-76D7-3E4789235EE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62581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ver letter - 3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387798"/>
          </a:xfrm>
        </p:spPr>
        <p:txBody>
          <a:bodyPr>
            <a:spAutoFit/>
          </a:bodyPr>
          <a:lstStyle/>
          <a:p>
            <a:r>
              <a:rPr lang="en-US"/>
              <a:t>Cover letter / Message from ERM</a:t>
            </a:r>
            <a:endParaRPr lang="en-GB"/>
          </a:p>
        </p:txBody>
      </p:sp>
      <p:cxnSp>
        <p:nvCxnSpPr>
          <p:cNvPr id="15" name="Straight Connector 14">
            <a:extLst>
              <a:ext uri="{FF2B5EF4-FFF2-40B4-BE49-F238E27FC236}">
                <a16:creationId xmlns:a16="http://schemas.microsoft.com/office/drawing/2014/main" id="{29C4E343-8FA3-3FB3-AE7B-94DDFF8453C5}"/>
              </a:ext>
            </a:extLst>
          </p:cNvPr>
          <p:cNvCxnSpPr>
            <a:cxnSpLocks/>
          </p:cNvCxnSpPr>
          <p:nvPr userDrawn="1"/>
        </p:nvCxnSpPr>
        <p:spPr>
          <a:xfrm>
            <a:off x="4118113"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a:cxnSpLocks/>
          </p:cNvCxnSpPr>
          <p:nvPr userDrawn="1"/>
        </p:nvCxnSpPr>
        <p:spPr>
          <a:xfrm>
            <a:off x="8073887"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219333A-A626-30B3-44A4-0796850574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64114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no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10">
            <a:extLst>
              <a:ext uri="{FF2B5EF4-FFF2-40B4-BE49-F238E27FC236}">
                <a16:creationId xmlns:a16="http://schemas.microsoft.com/office/drawing/2014/main" id="{2E989688-6A3A-4541-AAF9-E4CC1729012A}"/>
              </a:ext>
            </a:extLst>
          </p:cNvPr>
          <p:cNvSpPr>
            <a:spLocks noGrp="1"/>
          </p:cNvSpPr>
          <p:nvPr>
            <p:ph type="body" sz="quarter" idx="16"/>
          </p:nvPr>
        </p:nvSpPr>
        <p:spPr>
          <a:xfrm>
            <a:off x="215898" y="1512000"/>
            <a:ext cx="11760199"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4" name="Graphic 3" descr="ERM Sustainability Institute logo">
            <a:extLst>
              <a:ext uri="{FF2B5EF4-FFF2-40B4-BE49-F238E27FC236}">
                <a16:creationId xmlns:a16="http://schemas.microsoft.com/office/drawing/2014/main" id="{C39F1BE8-B96A-9C77-6D32-1C357FB63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76814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46800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CEF56DD1-7401-72B5-4521-64F7DF7EFC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19508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lumn Text + Light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92585-0626-69A4-41A4-E638CA24D486}"/>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3999" y="6426000"/>
            <a:ext cx="46908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5688000"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5688000" cy="720000"/>
          </a:xfrm>
        </p:spPr>
        <p:txBody>
          <a:bodyPr>
            <a:no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ext Placeholder 2">
            <a:extLst>
              <a:ext uri="{FF2B5EF4-FFF2-40B4-BE49-F238E27FC236}">
                <a16:creationId xmlns:a16="http://schemas.microsoft.com/office/drawing/2014/main" id="{ED670BDE-7257-5BC1-A556-80D0DAA8BFC5}"/>
              </a:ext>
            </a:extLst>
          </p:cNvPr>
          <p:cNvSpPr>
            <a:spLocks noGrp="1"/>
          </p:cNvSpPr>
          <p:nvPr>
            <p:ph type="body" sz="quarter" idx="19"/>
          </p:nvPr>
        </p:nvSpPr>
        <p:spPr>
          <a:xfrm>
            <a:off x="6390861" y="1512000"/>
            <a:ext cx="5585239"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9" name="Graphic 8" descr="ERM Sustainability Institute logo">
            <a:extLst>
              <a:ext uri="{FF2B5EF4-FFF2-40B4-BE49-F238E27FC236}">
                <a16:creationId xmlns:a16="http://schemas.microsoft.com/office/drawing/2014/main" id="{F26D1E44-C3BC-B4B4-B5F1-CB5FC6996EA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0191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Text - 1/3 spli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7783200" cy="46836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8149300" y="1512000"/>
            <a:ext cx="3826800" cy="46836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2" name="Straight Connector 1">
            <a:extLst>
              <a:ext uri="{FF2B5EF4-FFF2-40B4-BE49-F238E27FC236}">
                <a16:creationId xmlns:a16="http://schemas.microsoft.com/office/drawing/2014/main" id="{DC5E8DBB-A87B-1782-675A-3411C2B5EA02}"/>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descr="ERM Sustainability Institute logo">
            <a:extLst>
              <a:ext uri="{FF2B5EF4-FFF2-40B4-BE49-F238E27FC236}">
                <a16:creationId xmlns:a16="http://schemas.microsoft.com/office/drawing/2014/main" id="{31BBB37B-231E-F650-9D9D-9C77CC56557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765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8" name="Graphic 7" descr="ERM Sustainability Institute logo">
            <a:extLst>
              <a:ext uri="{FF2B5EF4-FFF2-40B4-BE49-F238E27FC236}">
                <a16:creationId xmlns:a16="http://schemas.microsoft.com/office/drawing/2014/main" id="{1B74C214-78B9-DE0F-9AB6-AD2A993E5F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35019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ree Column Text + Quot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8149299" y="1512000"/>
            <a:ext cx="3826800" cy="4680000"/>
          </a:xfrm>
        </p:spPr>
        <p:txBody>
          <a:bodyPr>
            <a:noAutofit/>
          </a:bodyPr>
          <a:lstStyle>
            <a:lvl1pPr marL="0" indent="0">
              <a:buNone/>
              <a:defRPr sz="2400">
                <a:solidFill>
                  <a:schemeClr val="accent1"/>
                </a:solidFill>
              </a:defRPr>
            </a:lvl1pPr>
            <a:lvl2pPr marL="0" indent="0">
              <a:spcBef>
                <a:spcPts val="700"/>
              </a:spcBef>
              <a:buNone/>
              <a:defRPr sz="1000" b="0" i="0" kern="900" cap="all" spc="30" baseline="0">
                <a:latin typeface="Verdana" panose="020B0604030504040204" pitchFamily="34" charset="0"/>
                <a:ea typeface="Verdana" panose="020B0604030504040204" pitchFamily="34" charset="0"/>
                <a:cs typeface="Verdana" panose="020B0604030504040204" pitchFamily="34" charset="0"/>
              </a:defRPr>
            </a:lvl2pPr>
          </a:lstStyle>
          <a:p>
            <a:pPr lvl="0"/>
            <a:r>
              <a:rPr lang="en-GB"/>
              <a:t>“Quote text”</a:t>
            </a:r>
          </a:p>
          <a:p>
            <a:pPr lvl="1"/>
            <a:r>
              <a:rPr lang="en-GB"/>
              <a:t>Second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341EBF6-2E20-79F6-390C-A299731C7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64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6000" y="216000"/>
            <a:ext cx="117612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311031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907197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319673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C9FFD04E-317D-1D48-E085-731458A9CE3F}"/>
              </a:ext>
            </a:extLst>
          </p:cNvPr>
          <p:cNvSpPr>
            <a:spLocks noGrp="1"/>
          </p:cNvSpPr>
          <p:nvPr>
            <p:ph type="body" sz="quarter" idx="25"/>
          </p:nvPr>
        </p:nvSpPr>
        <p:spPr>
          <a:xfrm>
            <a:off x="617756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Text Placeholder 2">
            <a:extLst>
              <a:ext uri="{FF2B5EF4-FFF2-40B4-BE49-F238E27FC236}">
                <a16:creationId xmlns:a16="http://schemas.microsoft.com/office/drawing/2014/main" id="{73423C91-6737-EB62-AF6E-996AE6417081}"/>
              </a:ext>
            </a:extLst>
          </p:cNvPr>
          <p:cNvSpPr>
            <a:spLocks noGrp="1"/>
          </p:cNvSpPr>
          <p:nvPr>
            <p:ph type="body" sz="quarter" idx="26"/>
          </p:nvPr>
        </p:nvSpPr>
        <p:spPr>
          <a:xfrm>
            <a:off x="9158392"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9" name="Straight Connector 8">
            <a:extLst>
              <a:ext uri="{FF2B5EF4-FFF2-40B4-BE49-F238E27FC236}">
                <a16:creationId xmlns:a16="http://schemas.microsoft.com/office/drawing/2014/main" id="{080C723B-D3F4-EB4D-BFEE-C928DDC8A6CE}"/>
              </a:ext>
            </a:extLst>
          </p:cNvPr>
          <p:cNvCxnSpPr/>
          <p:nvPr userDrawn="1"/>
        </p:nvCxnSpPr>
        <p:spPr>
          <a:xfrm>
            <a:off x="609114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descr="ERM Sustainability Institute logo">
            <a:extLst>
              <a:ext uri="{FF2B5EF4-FFF2-40B4-BE49-F238E27FC236}">
                <a16:creationId xmlns:a16="http://schemas.microsoft.com/office/drawing/2014/main" id="{8837CCB1-79A1-FBDC-59F3-6359D6C44E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30120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p15:clr>
            <a:srgbClr val="FBAE40"/>
          </p15:clr>
        </p15:guide>
        <p15:guide id="2" pos="3840">
          <p15:clr>
            <a:srgbClr val="FBAE40"/>
          </p15:clr>
        </p15:guide>
        <p15:guide id="3" pos="5722">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899" y="216000"/>
            <a:ext cx="11760081" cy="720000"/>
          </a:xfrm>
        </p:spPr>
        <p:txBody>
          <a:bodyPr wrap="square">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899" y="972000"/>
            <a:ext cx="11760081" cy="246221"/>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3830400"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sp>
        <p:nvSpPr>
          <p:cNvPr id="4" name="Text Placeholder 2">
            <a:extLst>
              <a:ext uri="{FF2B5EF4-FFF2-40B4-BE49-F238E27FC236}">
                <a16:creationId xmlns:a16="http://schemas.microsoft.com/office/drawing/2014/main" id="{169BB513-64B6-6047-903A-B11C11B685AD}"/>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0" name="Text Placeholder 2">
            <a:extLst>
              <a:ext uri="{FF2B5EF4-FFF2-40B4-BE49-F238E27FC236}">
                <a16:creationId xmlns:a16="http://schemas.microsoft.com/office/drawing/2014/main" id="{D9AF0283-3C03-9623-4B51-C30E889305DC}"/>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1" name="Straight Connector 10">
            <a:extLst>
              <a:ext uri="{FF2B5EF4-FFF2-40B4-BE49-F238E27FC236}">
                <a16:creationId xmlns:a16="http://schemas.microsoft.com/office/drawing/2014/main" id="{5688E5A0-3E4E-32BA-6F59-CD676BEC02D2}"/>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descr="ERM Sustainability Institute logo">
            <a:extLst>
              <a:ext uri="{FF2B5EF4-FFF2-40B4-BE49-F238E27FC236}">
                <a16:creationId xmlns:a16="http://schemas.microsoft.com/office/drawing/2014/main" id="{C07AE02F-7220-1E07-1F45-09E35F8809E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9" y="6372000"/>
            <a:ext cx="940121" cy="334800"/>
          </a:xfrm>
          <a:prstGeom prst="rect">
            <a:avLst/>
          </a:prstGeom>
        </p:spPr>
      </p:pic>
    </p:spTree>
    <p:extLst>
      <p:ext uri="{BB962C8B-B14F-4D97-AF65-F5344CB8AC3E}">
        <p14:creationId xmlns:p14="http://schemas.microsoft.com/office/powerpoint/2010/main" val="241396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2593">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Only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60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10262C27-B9D8-76AE-ED16-D940917596CC}"/>
              </a:ext>
            </a:extLst>
          </p:cNvPr>
          <p:cNvSpPr>
            <a:spLocks noGrp="1"/>
          </p:cNvSpPr>
          <p:nvPr>
            <p:ph type="body" sz="quarter" idx="16"/>
          </p:nvPr>
        </p:nvSpPr>
        <p:spPr>
          <a:xfrm>
            <a:off x="215898" y="1512000"/>
            <a:ext cx="11760199" cy="4680000"/>
          </a:xfrm>
        </p:spPr>
        <p:txBody>
          <a:bodyPr/>
          <a:lstStyle>
            <a:lvl6pPr>
              <a:defRPr>
                <a:solidFill>
                  <a:schemeClr val="tx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99497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Only – Mid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244264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ext Only – Dark Gree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9E571E43-3FDA-9C27-E1FD-994687210F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11045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215900" y="1512000"/>
            <a:ext cx="117602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E636B63F-E912-0F7C-1D13-AC4C294586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95951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9" y="1512000"/>
            <a:ext cx="558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5519B7E9-9D27-AC6A-6226-9C90F4F1C9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89096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 Large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3" name="Graphic 2" descr="ERM Sustainability Institute logo">
            <a:extLst>
              <a:ext uri="{FF2B5EF4-FFF2-40B4-BE49-F238E27FC236}">
                <a16:creationId xmlns:a16="http://schemas.microsoft.com/office/drawing/2014/main" id="{F3E65E19-B10B-2A5B-51FB-668164E2FC4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37875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15">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 1/3 Image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6" y="1512000"/>
            <a:ext cx="756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8073886" y="0"/>
            <a:ext cx="4118113"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756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756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8" name="Graphic 7" descr="ERM Sustainability Institute logo">
            <a:extLst>
              <a:ext uri="{FF2B5EF4-FFF2-40B4-BE49-F238E27FC236}">
                <a16:creationId xmlns:a16="http://schemas.microsoft.com/office/drawing/2014/main" id="{480E72EE-24CF-C65F-C468-8711CB80F7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67226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508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 Two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3429000"/>
          </a:xfrm>
          <a:solidFill>
            <a:schemeClr val="bg1">
              <a:lumMod val="95000"/>
            </a:schemeClr>
          </a:solidFill>
        </p:spPr>
        <p:txBody>
          <a:bodyPr/>
          <a:lstStyle>
            <a:lvl1pPr marL="0" indent="0">
              <a:buNone/>
              <a:defRPr/>
            </a:lvl1pPr>
          </a:lstStyle>
          <a:p>
            <a:endParaRPr lang="en-GB"/>
          </a:p>
        </p:txBody>
      </p:sp>
      <p:sp>
        <p:nvSpPr>
          <p:cNvPr id="3" name="Picture Placeholder 7">
            <a:extLst>
              <a:ext uri="{FF2B5EF4-FFF2-40B4-BE49-F238E27FC236}">
                <a16:creationId xmlns:a16="http://schemas.microsoft.com/office/drawing/2014/main" id="{E617C3B0-E252-31FE-DA09-C85B5D0C79A2}"/>
              </a:ext>
            </a:extLst>
          </p:cNvPr>
          <p:cNvSpPr>
            <a:spLocks noGrp="1"/>
          </p:cNvSpPr>
          <p:nvPr>
            <p:ph type="pic" sz="quarter" idx="18"/>
          </p:nvPr>
        </p:nvSpPr>
        <p:spPr>
          <a:xfrm>
            <a:off x="6096000" y="3429000"/>
            <a:ext cx="6096000"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899" y="1512000"/>
            <a:ext cx="5580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63183201-502A-16C2-ABF8-62CD54D31D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02132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 Three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pic>
        <p:nvPicPr>
          <p:cNvPr id="8" name="Graphic 7" descr="ERM Sustainability Institute logo">
            <a:extLst>
              <a:ext uri="{FF2B5EF4-FFF2-40B4-BE49-F238E27FC236}">
                <a16:creationId xmlns:a16="http://schemas.microsoft.com/office/drawing/2014/main" id="{1290A0F7-35F4-7205-2B60-E0A65D788D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351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 Fou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7BA53E6C-89E2-FF8E-1ABF-A22CDBF621DD}"/>
              </a:ext>
            </a:extLst>
          </p:cNvPr>
          <p:cNvSpPr>
            <a:spLocks noGrp="1"/>
          </p:cNvSpPr>
          <p:nvPr>
            <p:ph type="pic" sz="quarter" idx="20"/>
          </p:nvPr>
        </p:nvSpPr>
        <p:spPr>
          <a:xfrm>
            <a:off x="4191134" y="0"/>
            <a:ext cx="3992429" cy="3429000"/>
          </a:xfrm>
          <a:solidFill>
            <a:schemeClr val="bg1">
              <a:lumMod val="95000"/>
            </a:schemeClr>
          </a:solidFill>
        </p:spPr>
        <p:txBody>
          <a:bodyPr/>
          <a:lstStyle>
            <a:lvl1pPr marL="0" indent="0">
              <a:buNone/>
              <a:defRPr/>
            </a:lvl1pPr>
          </a:lstStyle>
          <a:p>
            <a:endParaRPr lang="en-GB"/>
          </a:p>
        </p:txBody>
      </p:sp>
      <p:sp>
        <p:nvSpPr>
          <p:cNvPr id="13" name="Picture Placeholder 7">
            <a:extLst>
              <a:ext uri="{FF2B5EF4-FFF2-40B4-BE49-F238E27FC236}">
                <a16:creationId xmlns:a16="http://schemas.microsoft.com/office/drawing/2014/main" id="{C6C550CC-5B20-9126-C608-61DA9C5A64BC}"/>
              </a:ext>
            </a:extLst>
          </p:cNvPr>
          <p:cNvSpPr>
            <a:spLocks noGrp="1"/>
          </p:cNvSpPr>
          <p:nvPr>
            <p:ph type="pic" sz="quarter" idx="21"/>
          </p:nvPr>
        </p:nvSpPr>
        <p:spPr>
          <a:xfrm>
            <a:off x="8191567" y="0"/>
            <a:ext cx="4000433" cy="3429000"/>
          </a:xfrm>
          <a:solidFill>
            <a:schemeClr val="bg1">
              <a:lumMod val="95000"/>
            </a:schemeClr>
          </a:solidFill>
        </p:spPr>
        <p:txBody>
          <a:bodyPr/>
          <a:lstStyle>
            <a:lvl1pPr marL="0" indent="0">
              <a:buNone/>
              <a:defRPr/>
            </a:lvl1pPr>
          </a:lstStyle>
          <a:p>
            <a:endParaRPr lang="en-GB"/>
          </a:p>
        </p:txBody>
      </p:sp>
      <p:pic>
        <p:nvPicPr>
          <p:cNvPr id="9" name="Graphic 8" descr="ERM Sustainability Institute logo">
            <a:extLst>
              <a:ext uri="{FF2B5EF4-FFF2-40B4-BE49-F238E27FC236}">
                <a16:creationId xmlns:a16="http://schemas.microsoft.com/office/drawing/2014/main" id="{16B9D858-C382-8522-637E-37909AD63C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10191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0" y="1501774"/>
            <a:ext cx="12192000" cy="5356225"/>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356482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 Two Images">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6096000" y="1501775"/>
            <a:ext cx="6096000" cy="5356226"/>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C78ADD7D-421C-A11E-16C6-8F0AABCC93E0}"/>
              </a:ext>
            </a:extLst>
          </p:cNvPr>
          <p:cNvSpPr>
            <a:spLocks noGrp="1"/>
          </p:cNvSpPr>
          <p:nvPr>
            <p:ph type="pic" sz="quarter" idx="18"/>
          </p:nvPr>
        </p:nvSpPr>
        <p:spPr>
          <a:xfrm>
            <a:off x="0" y="1501775"/>
            <a:ext cx="6096000" cy="5356226"/>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1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137389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5579999"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pic>
        <p:nvPicPr>
          <p:cNvPr id="3" name="Graphic 2" descr="ERM Sustainability Institute logo">
            <a:extLst>
              <a:ext uri="{FF2B5EF4-FFF2-40B4-BE49-F238E27FC236}">
                <a16:creationId xmlns:a16="http://schemas.microsoft.com/office/drawing/2014/main" id="{BD47B9A5-1E8F-FF5E-FBB7-D2CC607DFC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17541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42964FBE-3CD1-D771-B137-F94592FC6A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13845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 Mint">
    <p:bg>
      <p:bgPr>
        <a:solidFill>
          <a:srgbClr val="00FFB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EF3B7CBA-1A7C-F8D6-35B8-D71AAF5E36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32615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D321A7D0-3573-4F4A-2F7F-9ED38D1C85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635532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ection Header - Mint">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tx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tx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3" name="Graphic 2" descr="ERM Sustainability Institute logo">
            <a:extLst>
              <a:ext uri="{FF2B5EF4-FFF2-40B4-BE49-F238E27FC236}">
                <a16:creationId xmlns:a16="http://schemas.microsoft.com/office/drawing/2014/main" id="{408ED050-0840-4595-DFE2-E024DCF789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94984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Header - Mid Blue">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9" name="Graphic 8" descr="ERM Sustainability Institute logo">
            <a:extLst>
              <a:ext uri="{FF2B5EF4-FFF2-40B4-BE49-F238E27FC236}">
                <a16:creationId xmlns:a16="http://schemas.microsoft.com/office/drawing/2014/main" id="{D47ECFD0-1E9B-2864-BDA6-161A165E14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18" cy="334800"/>
          </a:xfrm>
          <a:prstGeom prst="rect">
            <a:avLst/>
          </a:prstGeom>
        </p:spPr>
      </p:pic>
    </p:spTree>
    <p:extLst>
      <p:ext uri="{BB962C8B-B14F-4D97-AF65-F5344CB8AC3E}">
        <p14:creationId xmlns:p14="http://schemas.microsoft.com/office/powerpoint/2010/main" val="193554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Header + 1/2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6096000" y="0"/>
            <a:ext cx="6096000" cy="6858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5678832"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5673521" cy="237244"/>
          </a:xfrm>
        </p:spPr>
        <p:txBody>
          <a:bodyPr wrap="square" anchor="t">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F9B0574B-3309-6AE9-CE74-36B896D80F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45739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Header +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0" y="0"/>
            <a:ext cx="12192000" cy="6192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CCD7268B-C989-33D8-38F9-FE0C5A30A9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90235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har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able Placeholder 4">
            <a:extLst>
              <a:ext uri="{FF2B5EF4-FFF2-40B4-BE49-F238E27FC236}">
                <a16:creationId xmlns:a16="http://schemas.microsoft.com/office/drawing/2014/main" id="{E9CC1310-B36A-1173-D697-9C708F271480}"/>
              </a:ext>
            </a:extLst>
          </p:cNvPr>
          <p:cNvSpPr>
            <a:spLocks noGrp="1"/>
          </p:cNvSpPr>
          <p:nvPr>
            <p:ph type="tbl" sz="quarter" idx="16" hasCustomPrompt="1"/>
          </p:nvPr>
        </p:nvSpPr>
        <p:spPr>
          <a:xfrm>
            <a:off x="215900" y="1501775"/>
            <a:ext cx="11760200" cy="4510225"/>
          </a:xfrm>
        </p:spPr>
        <p:txBody>
          <a:bodyPr>
            <a:normAutofit/>
          </a:bodyPr>
          <a:lstStyle>
            <a:lvl1pPr marL="0" indent="0">
              <a:buNone/>
              <a:defRPr sz="1200"/>
            </a:lvl1pPr>
          </a:lstStyle>
          <a:p>
            <a:r>
              <a:rPr lang="en-GB"/>
              <a:t>Projects – Create a table using 12pt text with left border (see example slide for reference)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3" name="Graphic 2" descr="ERM Sustainability Institute logo">
            <a:extLst>
              <a:ext uri="{FF2B5EF4-FFF2-40B4-BE49-F238E27FC236}">
                <a16:creationId xmlns:a16="http://schemas.microsoft.com/office/drawing/2014/main" id="{02E5ED5A-81DB-D5BA-232A-8702B7BA43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88288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harts +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6696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6696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7200000" y="180000"/>
            <a:ext cx="4795371" cy="601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70866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p:nvPr>
        </p:nvSpPr>
        <p:spPr>
          <a:xfrm>
            <a:off x="215899" y="1511300"/>
            <a:ext cx="6768000" cy="471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ADC8E134-7F58-4B05-3153-E85F2A498A2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71820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475">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Column Charts Tabl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5" y="216000"/>
            <a:ext cx="5688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hasCustomPrompt="1"/>
          </p:nvPr>
        </p:nvSpPr>
        <p:spPr>
          <a:xfrm>
            <a:off x="6287996" y="180000"/>
            <a:ext cx="5707375" cy="6012000"/>
          </a:xfrm>
        </p:spPr>
        <p:txBody>
          <a:bodyPr/>
          <a:lstStyle>
            <a:lvl1pPr marL="0" indent="0">
              <a:buNone/>
              <a:defRPr/>
            </a:lvl1pPr>
          </a:lstStyle>
          <a:p>
            <a:pPr lvl="0"/>
            <a:r>
              <a:rPr lang="en-GB"/>
              <a:t>Insert table or chart</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9" y="1511300"/>
            <a:ext cx="5687994" cy="4716463"/>
          </a:xfrm>
        </p:spPr>
        <p:txBody>
          <a:bodyPr/>
          <a:lstStyle>
            <a:lvl1pPr marL="0" indent="0">
              <a:buNone/>
              <a:defRPr/>
            </a:lvl1pPr>
          </a:lstStyle>
          <a:p>
            <a:pPr lvl="0"/>
            <a:r>
              <a:rPr lang="en-GB"/>
              <a:t>Insert table or chart</a:t>
            </a:r>
          </a:p>
        </p:txBody>
      </p:sp>
      <p:sp>
        <p:nvSpPr>
          <p:cNvPr id="2" name="Text Placeholder 2">
            <a:extLst>
              <a:ext uri="{FF2B5EF4-FFF2-40B4-BE49-F238E27FC236}">
                <a16:creationId xmlns:a16="http://schemas.microsoft.com/office/drawing/2014/main" id="{E05F4784-02EA-72F7-0DA4-DECC37038018}"/>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D1381462-C4C9-AE56-3092-5BD4C93B3A7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06018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roject stages">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10">
            <a:extLst>
              <a:ext uri="{FF2B5EF4-FFF2-40B4-BE49-F238E27FC236}">
                <a16:creationId xmlns:a16="http://schemas.microsoft.com/office/drawing/2014/main" id="{1508680E-9C6B-37ED-213F-D5F53F123973}"/>
              </a:ext>
            </a:extLst>
          </p:cNvPr>
          <p:cNvSpPr>
            <a:spLocks noGrp="1"/>
          </p:cNvSpPr>
          <p:nvPr>
            <p:ph type="body" sz="quarter" idx="17"/>
          </p:nvPr>
        </p:nvSpPr>
        <p:spPr>
          <a:xfrm>
            <a:off x="2615110"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3" name="Text Placeholder 10">
            <a:extLst>
              <a:ext uri="{FF2B5EF4-FFF2-40B4-BE49-F238E27FC236}">
                <a16:creationId xmlns:a16="http://schemas.microsoft.com/office/drawing/2014/main" id="{48933E41-7A05-9DD2-2DAC-10ABEB78B7DF}"/>
              </a:ext>
            </a:extLst>
          </p:cNvPr>
          <p:cNvSpPr>
            <a:spLocks noGrp="1"/>
          </p:cNvSpPr>
          <p:nvPr>
            <p:ph type="body" sz="quarter" idx="18"/>
          </p:nvPr>
        </p:nvSpPr>
        <p:spPr>
          <a:xfrm>
            <a:off x="5014322"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Text Placeholder 10">
            <a:extLst>
              <a:ext uri="{FF2B5EF4-FFF2-40B4-BE49-F238E27FC236}">
                <a16:creationId xmlns:a16="http://schemas.microsoft.com/office/drawing/2014/main" id="{340BB9AD-2A0C-B48B-2947-3E813C8C45AD}"/>
              </a:ext>
            </a:extLst>
          </p:cNvPr>
          <p:cNvSpPr>
            <a:spLocks noGrp="1"/>
          </p:cNvSpPr>
          <p:nvPr>
            <p:ph type="body" sz="quarter" idx="19"/>
          </p:nvPr>
        </p:nvSpPr>
        <p:spPr>
          <a:xfrm>
            <a:off x="7413534"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F1FE2366-D690-A4E5-4795-8C0019BD6EB3}"/>
              </a:ext>
            </a:extLst>
          </p:cNvPr>
          <p:cNvSpPr>
            <a:spLocks noGrp="1"/>
          </p:cNvSpPr>
          <p:nvPr>
            <p:ph type="body" sz="quarter" idx="20"/>
          </p:nvPr>
        </p:nvSpPr>
        <p:spPr>
          <a:xfrm>
            <a:off x="9812745"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83DBF348-8EA1-0829-15A5-38EDA973713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72226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am - Group">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0719B7-0ECB-67DA-B2AC-7DE198D4F71D}"/>
              </a:ext>
            </a:extLst>
          </p:cNvPr>
          <p:cNvSpPr/>
          <p:nvPr userDrawn="1"/>
        </p:nvSpPr>
        <p:spPr>
          <a:xfrm>
            <a:off x="4110789" y="0"/>
            <a:ext cx="808120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5924009" y="1014084"/>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3999" y="6426000"/>
            <a:ext cx="2501905" cy="180000"/>
          </a:xfrm>
        </p:spPr>
        <p:txBody>
          <a:bodyPr/>
          <a:lstStyle/>
          <a:p>
            <a:r>
              <a:rPr lang="en-US"/>
              <a:t>ESG Ratings Working Group 2026</a:t>
            </a:r>
            <a:endParaRPr lang="en-GB"/>
          </a:p>
        </p:txBody>
      </p: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216000"/>
            <a:ext cx="3600000" cy="720000"/>
          </a:xfrm>
        </p:spPr>
        <p:txBody>
          <a:bodyPr>
            <a:spAutoFit/>
          </a:bodyPr>
          <a:lstStyle/>
          <a:p>
            <a:r>
              <a:rPr lang="en-US"/>
              <a:t>Title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972000"/>
            <a:ext cx="360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8" name="Picture Placeholder 23">
            <a:extLst>
              <a:ext uri="{FF2B5EF4-FFF2-40B4-BE49-F238E27FC236}">
                <a16:creationId xmlns:a16="http://schemas.microsoft.com/office/drawing/2014/main" id="{468E8857-A9D7-077B-9119-28B95172C473}"/>
              </a:ext>
            </a:extLst>
          </p:cNvPr>
          <p:cNvSpPr>
            <a:spLocks noGrp="1"/>
          </p:cNvSpPr>
          <p:nvPr>
            <p:ph type="pic" sz="quarter" idx="24"/>
          </p:nvPr>
        </p:nvSpPr>
        <p:spPr>
          <a:xfrm>
            <a:off x="5924009" y="2641178"/>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21" name="Picture Placeholder 23">
            <a:extLst>
              <a:ext uri="{FF2B5EF4-FFF2-40B4-BE49-F238E27FC236}">
                <a16:creationId xmlns:a16="http://schemas.microsoft.com/office/drawing/2014/main" id="{B7819518-A2B2-DE36-E503-4D93DFFD9902}"/>
              </a:ext>
            </a:extLst>
          </p:cNvPr>
          <p:cNvSpPr>
            <a:spLocks noGrp="1"/>
          </p:cNvSpPr>
          <p:nvPr>
            <p:ph type="pic" sz="quarter" idx="25"/>
          </p:nvPr>
        </p:nvSpPr>
        <p:spPr>
          <a:xfrm>
            <a:off x="5924009" y="428172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9" name="Text Placeholder 8">
            <a:extLst>
              <a:ext uri="{FF2B5EF4-FFF2-40B4-BE49-F238E27FC236}">
                <a16:creationId xmlns:a16="http://schemas.microsoft.com/office/drawing/2014/main" id="{72B0FCB0-7514-20B7-5277-55C6EAB635FA}"/>
              </a:ext>
            </a:extLst>
          </p:cNvPr>
          <p:cNvSpPr>
            <a:spLocks noGrp="1"/>
          </p:cNvSpPr>
          <p:nvPr>
            <p:ph type="body" sz="quarter" idx="28"/>
          </p:nvPr>
        </p:nvSpPr>
        <p:spPr>
          <a:xfrm>
            <a:off x="215900" y="1501775"/>
            <a:ext cx="3600450" cy="3608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8">
            <a:extLst>
              <a:ext uri="{FF2B5EF4-FFF2-40B4-BE49-F238E27FC236}">
                <a16:creationId xmlns:a16="http://schemas.microsoft.com/office/drawing/2014/main" id="{98203676-0E56-E785-AA7E-2D79EB2DC9C0}"/>
              </a:ext>
            </a:extLst>
          </p:cNvPr>
          <p:cNvSpPr>
            <a:spLocks noGrp="1"/>
          </p:cNvSpPr>
          <p:nvPr>
            <p:ph type="body" sz="quarter" idx="29" hasCustomPrompt="1"/>
          </p:nvPr>
        </p:nvSpPr>
        <p:spPr>
          <a:xfrm>
            <a:off x="7373654" y="993102"/>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2" name="Text Placeholder 8">
            <a:extLst>
              <a:ext uri="{FF2B5EF4-FFF2-40B4-BE49-F238E27FC236}">
                <a16:creationId xmlns:a16="http://schemas.microsoft.com/office/drawing/2014/main" id="{C90F1DAB-F5B9-F490-8035-6C39BCF143AA}"/>
              </a:ext>
            </a:extLst>
          </p:cNvPr>
          <p:cNvSpPr>
            <a:spLocks noGrp="1"/>
          </p:cNvSpPr>
          <p:nvPr>
            <p:ph type="body" sz="quarter" idx="30" hasCustomPrompt="1"/>
          </p:nvPr>
        </p:nvSpPr>
        <p:spPr>
          <a:xfrm>
            <a:off x="7373654" y="2641178"/>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4" name="Text Placeholder 8">
            <a:extLst>
              <a:ext uri="{FF2B5EF4-FFF2-40B4-BE49-F238E27FC236}">
                <a16:creationId xmlns:a16="http://schemas.microsoft.com/office/drawing/2014/main" id="{8779AB05-BB6B-8868-75EA-E59F1C8F72F0}"/>
              </a:ext>
            </a:extLst>
          </p:cNvPr>
          <p:cNvSpPr>
            <a:spLocks noGrp="1"/>
          </p:cNvSpPr>
          <p:nvPr>
            <p:ph type="body" sz="quarter" idx="31" hasCustomPrompt="1"/>
          </p:nvPr>
        </p:nvSpPr>
        <p:spPr>
          <a:xfrm>
            <a:off x="7373654" y="4281720"/>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pic>
        <p:nvPicPr>
          <p:cNvPr id="3" name="Graphic 2" descr="ERM Sustainability Institute logo">
            <a:extLst>
              <a:ext uri="{FF2B5EF4-FFF2-40B4-BE49-F238E27FC236}">
                <a16:creationId xmlns:a16="http://schemas.microsoft.com/office/drawing/2014/main" id="{FC20F8B1-1C51-18B1-886B-0A48C4D5E90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77853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am - Bio">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BF5D841-3E75-0D6E-29B3-AC93C1B33412}"/>
              </a:ext>
            </a:extLst>
          </p:cNvPr>
          <p:cNvCxnSpPr/>
          <p:nvPr userDrawn="1"/>
        </p:nvCxnSpPr>
        <p:spPr>
          <a:xfrm>
            <a:off x="4093827"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2629143" y="53321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4" name="Straight Connector 13">
            <a:extLst>
              <a:ext uri="{FF2B5EF4-FFF2-40B4-BE49-F238E27FC236}">
                <a16:creationId xmlns:a16="http://schemas.microsoft.com/office/drawing/2014/main" id="{D79BA1B9-509D-E4E7-CAD9-61B1DA32A8C3}"/>
              </a:ext>
            </a:extLst>
          </p:cNvPr>
          <p:cNvCxnSpPr/>
          <p:nvPr userDrawn="1"/>
        </p:nvCxnSpPr>
        <p:spPr>
          <a:xfrm>
            <a:off x="8105681"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504000"/>
            <a:ext cx="2300026" cy="664797"/>
          </a:xfrm>
        </p:spPr>
        <p:txBody>
          <a:bodyPr wrap="square">
            <a:spAutoFit/>
          </a:bodyPr>
          <a:lstStyle>
            <a:lvl1pPr>
              <a:defRPr sz="2400"/>
            </a:lvl1pPr>
          </a:lstStyle>
          <a:p>
            <a:r>
              <a:rPr lang="en-US"/>
              <a:t>Name</a:t>
            </a:r>
            <a:br>
              <a:rPr lang="en-US"/>
            </a:br>
            <a:r>
              <a:rPr lang="en-US"/>
              <a:t>Surname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1219932"/>
            <a:ext cx="226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1" name="Text Placeholder 10">
            <a:extLst>
              <a:ext uri="{FF2B5EF4-FFF2-40B4-BE49-F238E27FC236}">
                <a16:creationId xmlns:a16="http://schemas.microsoft.com/office/drawing/2014/main" id="{1F52E6E0-386A-7F0D-4199-20975D01D99D}"/>
              </a:ext>
            </a:extLst>
          </p:cNvPr>
          <p:cNvSpPr>
            <a:spLocks noGrp="1"/>
          </p:cNvSpPr>
          <p:nvPr>
            <p:ph type="body" sz="quarter" idx="25"/>
          </p:nvPr>
        </p:nvSpPr>
        <p:spPr>
          <a:xfrm>
            <a:off x="215900" y="2239963"/>
            <a:ext cx="3744000" cy="3951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10">
            <a:extLst>
              <a:ext uri="{FF2B5EF4-FFF2-40B4-BE49-F238E27FC236}">
                <a16:creationId xmlns:a16="http://schemas.microsoft.com/office/drawing/2014/main" id="{8899A843-2281-A12D-39A7-F6D9D43971B2}"/>
              </a:ext>
            </a:extLst>
          </p:cNvPr>
          <p:cNvSpPr>
            <a:spLocks noGrp="1"/>
          </p:cNvSpPr>
          <p:nvPr>
            <p:ph type="body" sz="quarter" idx="26"/>
          </p:nvPr>
        </p:nvSpPr>
        <p:spPr>
          <a:xfrm>
            <a:off x="4227754"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4E0F1A1C-95CF-A1B8-806A-4B74C82BF107}"/>
              </a:ext>
            </a:extLst>
          </p:cNvPr>
          <p:cNvSpPr>
            <a:spLocks noGrp="1"/>
          </p:cNvSpPr>
          <p:nvPr>
            <p:ph type="body" sz="quarter" idx="27"/>
          </p:nvPr>
        </p:nvSpPr>
        <p:spPr>
          <a:xfrm>
            <a:off x="8239607"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4ECFFC24-DF89-D271-70B7-8220CD53968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94600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Picture Placeholder 23">
            <a:extLst>
              <a:ext uri="{FF2B5EF4-FFF2-40B4-BE49-F238E27FC236}">
                <a16:creationId xmlns:a16="http://schemas.microsoft.com/office/drawing/2014/main" id="{AFF61CE1-63A5-524B-4B66-2AAD84A920CD}"/>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4" name="Picture Placeholder 23">
            <a:extLst>
              <a:ext uri="{FF2B5EF4-FFF2-40B4-BE49-F238E27FC236}">
                <a16:creationId xmlns:a16="http://schemas.microsoft.com/office/drawing/2014/main" id="{572E622A-5D39-601C-DD25-BE9D980CADEB}"/>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0" name="Picture Placeholder 23">
            <a:extLst>
              <a:ext uri="{FF2B5EF4-FFF2-40B4-BE49-F238E27FC236}">
                <a16:creationId xmlns:a16="http://schemas.microsoft.com/office/drawing/2014/main" id="{9321EE6F-A2E7-65CE-72CF-DC83A7F4ECD4}"/>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1" name="Text Placeholder 2">
            <a:extLst>
              <a:ext uri="{FF2B5EF4-FFF2-40B4-BE49-F238E27FC236}">
                <a16:creationId xmlns:a16="http://schemas.microsoft.com/office/drawing/2014/main" id="{159ACB15-9FCF-EC00-F496-7DF0EFFB11FC}"/>
              </a:ext>
            </a:extLst>
          </p:cNvPr>
          <p:cNvSpPr>
            <a:spLocks noGrp="1"/>
          </p:cNvSpPr>
          <p:nvPr>
            <p:ph type="body" idx="20" hasCustomPrompt="1"/>
          </p:nvPr>
        </p:nvSpPr>
        <p:spPr>
          <a:xfrm>
            <a:off x="370427"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3" name="Text Placeholder 2">
            <a:extLst>
              <a:ext uri="{FF2B5EF4-FFF2-40B4-BE49-F238E27FC236}">
                <a16:creationId xmlns:a16="http://schemas.microsoft.com/office/drawing/2014/main" id="{F8E28797-59D6-9E69-01E9-B3AA9A1FAC41}"/>
              </a:ext>
            </a:extLst>
          </p:cNvPr>
          <p:cNvSpPr>
            <a:spLocks noGrp="1"/>
          </p:cNvSpPr>
          <p:nvPr>
            <p:ph type="body" idx="21" hasCustomPrompt="1"/>
          </p:nvPr>
        </p:nvSpPr>
        <p:spPr>
          <a:xfrm>
            <a:off x="368500"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4" name="Text Placeholder 2">
            <a:extLst>
              <a:ext uri="{FF2B5EF4-FFF2-40B4-BE49-F238E27FC236}">
                <a16:creationId xmlns:a16="http://schemas.microsoft.com/office/drawing/2014/main" id="{D737B27D-7AD3-BE89-5BCF-1D4CA6B35E5A}"/>
              </a:ext>
            </a:extLst>
          </p:cNvPr>
          <p:cNvSpPr>
            <a:spLocks noGrp="1"/>
          </p:cNvSpPr>
          <p:nvPr>
            <p:ph type="body" idx="22" hasCustomPrompt="1"/>
          </p:nvPr>
        </p:nvSpPr>
        <p:spPr>
          <a:xfrm>
            <a:off x="4836000"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5" name="Text Placeholder 2">
            <a:extLst>
              <a:ext uri="{FF2B5EF4-FFF2-40B4-BE49-F238E27FC236}">
                <a16:creationId xmlns:a16="http://schemas.microsoft.com/office/drawing/2014/main" id="{D86B4DD3-D0C4-C716-AB5D-F73755153819}"/>
              </a:ext>
            </a:extLst>
          </p:cNvPr>
          <p:cNvSpPr>
            <a:spLocks noGrp="1"/>
          </p:cNvSpPr>
          <p:nvPr>
            <p:ph type="body" idx="23" hasCustomPrompt="1"/>
          </p:nvPr>
        </p:nvSpPr>
        <p:spPr>
          <a:xfrm>
            <a:off x="4834073"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6" name="Text Placeholder 2">
            <a:extLst>
              <a:ext uri="{FF2B5EF4-FFF2-40B4-BE49-F238E27FC236}">
                <a16:creationId xmlns:a16="http://schemas.microsoft.com/office/drawing/2014/main" id="{4C90A017-3021-F72B-D67D-3801C98C0EA9}"/>
              </a:ext>
            </a:extLst>
          </p:cNvPr>
          <p:cNvSpPr>
            <a:spLocks noGrp="1"/>
          </p:cNvSpPr>
          <p:nvPr>
            <p:ph type="body" idx="24" hasCustomPrompt="1"/>
          </p:nvPr>
        </p:nvSpPr>
        <p:spPr>
          <a:xfrm>
            <a:off x="9441202"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7" name="Text Placeholder 2">
            <a:extLst>
              <a:ext uri="{FF2B5EF4-FFF2-40B4-BE49-F238E27FC236}">
                <a16:creationId xmlns:a16="http://schemas.microsoft.com/office/drawing/2014/main" id="{E6960525-BC0D-1F29-53A3-6390EAA53F1D}"/>
              </a:ext>
            </a:extLst>
          </p:cNvPr>
          <p:cNvSpPr>
            <a:spLocks noGrp="1"/>
          </p:cNvSpPr>
          <p:nvPr>
            <p:ph type="body" idx="25" hasCustomPrompt="1"/>
          </p:nvPr>
        </p:nvSpPr>
        <p:spPr>
          <a:xfrm>
            <a:off x="9439275"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9" name="Graphic 8" descr="ERM Sustainability Institute logo">
            <a:extLst>
              <a:ext uri="{FF2B5EF4-FFF2-40B4-BE49-F238E27FC236}">
                <a16:creationId xmlns:a16="http://schemas.microsoft.com/office/drawing/2014/main" id="{C524486E-A942-D74B-36C1-50ACDF6501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605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370427"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368500"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334737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334544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632239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632046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9297413"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9295486"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3" name="Graphic 2" descr="ERM Sustainability Institute logo">
            <a:extLst>
              <a:ext uri="{FF2B5EF4-FFF2-40B4-BE49-F238E27FC236}">
                <a16:creationId xmlns:a16="http://schemas.microsoft.com/office/drawing/2014/main" id="{C66F0635-D1B0-FFA5-869F-83146500C59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48453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am - 4 Up - Squa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387798"/>
          </a:xfrm>
        </p:spPr>
        <p:txBody>
          <a:bodyPr wrap="square">
            <a:spAutoFit/>
          </a:bodyPr>
          <a:lstStyle/>
          <a:p>
            <a:r>
              <a:rPr lang="en-US"/>
              <a:t>Team bio</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22131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24580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27029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4785"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157185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157185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459634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459634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762083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762083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10645326"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10645326"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3" name="Text Placeholder 2">
            <a:extLst>
              <a:ext uri="{FF2B5EF4-FFF2-40B4-BE49-F238E27FC236}">
                <a16:creationId xmlns:a16="http://schemas.microsoft.com/office/drawing/2014/main" id="{2BABB4A6-9422-2C87-D50B-F557ADE1A286}"/>
              </a:ext>
            </a:extLst>
          </p:cNvPr>
          <p:cNvSpPr>
            <a:spLocks noGrp="1"/>
          </p:cNvSpPr>
          <p:nvPr>
            <p:ph type="body" idx="28"/>
          </p:nvPr>
        </p:nvSpPr>
        <p:spPr>
          <a:xfrm>
            <a:off x="22131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0" name="Text Placeholder 2">
            <a:extLst>
              <a:ext uri="{FF2B5EF4-FFF2-40B4-BE49-F238E27FC236}">
                <a16:creationId xmlns:a16="http://schemas.microsoft.com/office/drawing/2014/main" id="{DDA2BA38-4C2E-867A-5813-0F881BD5DC01}"/>
              </a:ext>
            </a:extLst>
          </p:cNvPr>
          <p:cNvSpPr>
            <a:spLocks noGrp="1"/>
          </p:cNvSpPr>
          <p:nvPr>
            <p:ph type="body" idx="29"/>
          </p:nvPr>
        </p:nvSpPr>
        <p:spPr>
          <a:xfrm>
            <a:off x="324580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1" name="Text Placeholder 2">
            <a:extLst>
              <a:ext uri="{FF2B5EF4-FFF2-40B4-BE49-F238E27FC236}">
                <a16:creationId xmlns:a16="http://schemas.microsoft.com/office/drawing/2014/main" id="{3959AC74-B656-7317-B2C8-7CEEB8F372E2}"/>
              </a:ext>
            </a:extLst>
          </p:cNvPr>
          <p:cNvSpPr>
            <a:spLocks noGrp="1"/>
          </p:cNvSpPr>
          <p:nvPr>
            <p:ph type="body" idx="30"/>
          </p:nvPr>
        </p:nvSpPr>
        <p:spPr>
          <a:xfrm>
            <a:off x="627029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3" name="Text Placeholder 2">
            <a:extLst>
              <a:ext uri="{FF2B5EF4-FFF2-40B4-BE49-F238E27FC236}">
                <a16:creationId xmlns:a16="http://schemas.microsoft.com/office/drawing/2014/main" id="{2198F579-4CA3-C220-8631-FD555BE496EA}"/>
              </a:ext>
            </a:extLst>
          </p:cNvPr>
          <p:cNvSpPr>
            <a:spLocks noGrp="1"/>
          </p:cNvSpPr>
          <p:nvPr>
            <p:ph type="body" idx="31"/>
          </p:nvPr>
        </p:nvSpPr>
        <p:spPr>
          <a:xfrm>
            <a:off x="9294785"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pic>
        <p:nvPicPr>
          <p:cNvPr id="4" name="Graphic 3" descr="ERM Sustainability Institute logo">
            <a:extLst>
              <a:ext uri="{FF2B5EF4-FFF2-40B4-BE49-F238E27FC236}">
                <a16:creationId xmlns:a16="http://schemas.microsoft.com/office/drawing/2014/main" id="{92124709-A19F-B2F5-2703-AEB7E440E7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779402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am - 4 Up - Box">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ABB4A6-9422-2C87-D50B-F557ADE1A286}"/>
              </a:ext>
            </a:extLst>
          </p:cNvPr>
          <p:cNvSpPr>
            <a:spLocks noGrp="1"/>
          </p:cNvSpPr>
          <p:nvPr>
            <p:ph type="body" idx="28"/>
          </p:nvPr>
        </p:nvSpPr>
        <p:spPr>
          <a:xfrm>
            <a:off x="22131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0" name="Text Placeholder 2">
            <a:extLst>
              <a:ext uri="{FF2B5EF4-FFF2-40B4-BE49-F238E27FC236}">
                <a16:creationId xmlns:a16="http://schemas.microsoft.com/office/drawing/2014/main" id="{DDA2BA38-4C2E-867A-5813-0F881BD5DC01}"/>
              </a:ext>
            </a:extLst>
          </p:cNvPr>
          <p:cNvSpPr>
            <a:spLocks noGrp="1"/>
          </p:cNvSpPr>
          <p:nvPr>
            <p:ph type="body" idx="29"/>
          </p:nvPr>
        </p:nvSpPr>
        <p:spPr>
          <a:xfrm>
            <a:off x="324580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1" name="Text Placeholder 2">
            <a:extLst>
              <a:ext uri="{FF2B5EF4-FFF2-40B4-BE49-F238E27FC236}">
                <a16:creationId xmlns:a16="http://schemas.microsoft.com/office/drawing/2014/main" id="{3959AC74-B656-7317-B2C8-7CEEB8F372E2}"/>
              </a:ext>
            </a:extLst>
          </p:cNvPr>
          <p:cNvSpPr>
            <a:spLocks noGrp="1"/>
          </p:cNvSpPr>
          <p:nvPr>
            <p:ph type="body" idx="30"/>
          </p:nvPr>
        </p:nvSpPr>
        <p:spPr>
          <a:xfrm>
            <a:off x="627029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3" name="Text Placeholder 2">
            <a:extLst>
              <a:ext uri="{FF2B5EF4-FFF2-40B4-BE49-F238E27FC236}">
                <a16:creationId xmlns:a16="http://schemas.microsoft.com/office/drawing/2014/main" id="{2198F579-4CA3-C220-8631-FD555BE496EA}"/>
              </a:ext>
            </a:extLst>
          </p:cNvPr>
          <p:cNvSpPr>
            <a:spLocks noGrp="1"/>
          </p:cNvSpPr>
          <p:nvPr>
            <p:ph type="body" idx="31"/>
          </p:nvPr>
        </p:nvSpPr>
        <p:spPr>
          <a:xfrm>
            <a:off x="9294785"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387798"/>
          </a:xfrm>
        </p:spPr>
        <p:txBody>
          <a:bodyPr wrap="square">
            <a:spAutoFit/>
          </a:bodyPr>
          <a:lstStyle/>
          <a:p>
            <a:r>
              <a:rPr lang="en-US"/>
              <a:t>Team bio</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3452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5901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8350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407996"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157185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157185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459634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459634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762083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762083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10645326"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10645326"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pic>
        <p:nvPicPr>
          <p:cNvPr id="4" name="Graphic 3" descr="ERM Sustainability Institute logo">
            <a:extLst>
              <a:ext uri="{FF2B5EF4-FFF2-40B4-BE49-F238E27FC236}">
                <a16:creationId xmlns:a16="http://schemas.microsoft.com/office/drawing/2014/main" id="{437D3B4C-A136-E6A7-F48E-9F525742E4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6481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am - 3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0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4836000"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4834073"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9441202"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9439275"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D7EC5C6D-9C5E-A574-4750-65E1E91E28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91760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am - 4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1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334737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334544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632239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632046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9" name="Text Placeholder 2">
            <a:extLst>
              <a:ext uri="{FF2B5EF4-FFF2-40B4-BE49-F238E27FC236}">
                <a16:creationId xmlns:a16="http://schemas.microsoft.com/office/drawing/2014/main" id="{BFF54D34-672A-BB5A-CB69-62D46066BE92}"/>
              </a:ext>
            </a:extLst>
          </p:cNvPr>
          <p:cNvSpPr>
            <a:spLocks noGrp="1"/>
          </p:cNvSpPr>
          <p:nvPr>
            <p:ph type="body" idx="26" hasCustomPrompt="1"/>
          </p:nvPr>
        </p:nvSpPr>
        <p:spPr>
          <a:xfrm>
            <a:off x="9297413"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0" name="Text Placeholder 2">
            <a:extLst>
              <a:ext uri="{FF2B5EF4-FFF2-40B4-BE49-F238E27FC236}">
                <a16:creationId xmlns:a16="http://schemas.microsoft.com/office/drawing/2014/main" id="{345DF2A1-0A32-B329-259A-A91AA2A5F43A}"/>
              </a:ext>
            </a:extLst>
          </p:cNvPr>
          <p:cNvSpPr>
            <a:spLocks noGrp="1"/>
          </p:cNvSpPr>
          <p:nvPr>
            <p:ph type="body" idx="27" hasCustomPrompt="1"/>
          </p:nvPr>
        </p:nvSpPr>
        <p:spPr>
          <a:xfrm>
            <a:off x="9295486"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214329B1-8192-9BF5-A580-4DD477D3D2E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49322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am - 12 Up">
    <p:bg>
      <p:bgPr>
        <a:solidFill>
          <a:schemeClr val="accent2"/>
        </a:solidFill>
        <a:effectLst/>
      </p:bgPr>
    </p:bg>
    <p:spTree>
      <p:nvGrpSpPr>
        <p:cNvPr id="1" name=""/>
        <p:cNvGrpSpPr/>
        <p:nvPr/>
      </p:nvGrpSpPr>
      <p:grpSpPr>
        <a:xfrm>
          <a:off x="0" y="0"/>
          <a:ext cx="0" cy="0"/>
          <a:chOff x="0" y="0"/>
          <a:chExt cx="0" cy="0"/>
        </a:xfrm>
      </p:grpSpPr>
      <p:sp>
        <p:nvSpPr>
          <p:cNvPr id="47" name="Picture Placeholder 23">
            <a:extLst>
              <a:ext uri="{FF2B5EF4-FFF2-40B4-BE49-F238E27FC236}">
                <a16:creationId xmlns:a16="http://schemas.microsoft.com/office/drawing/2014/main" id="{2ACD89B1-8865-EF81-01AE-0D1CFB09DC6C}"/>
              </a:ext>
            </a:extLst>
          </p:cNvPr>
          <p:cNvSpPr>
            <a:spLocks noGrp="1"/>
          </p:cNvSpPr>
          <p:nvPr>
            <p:ph type="pic" sz="quarter" idx="43"/>
          </p:nvPr>
        </p:nvSpPr>
        <p:spPr>
          <a:xfrm>
            <a:off x="310067"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8" name="Picture Placeholder 23">
            <a:extLst>
              <a:ext uri="{FF2B5EF4-FFF2-40B4-BE49-F238E27FC236}">
                <a16:creationId xmlns:a16="http://schemas.microsoft.com/office/drawing/2014/main" id="{A136AC5F-B9A0-1537-85FB-49B1E943F19B}"/>
              </a:ext>
            </a:extLst>
          </p:cNvPr>
          <p:cNvSpPr>
            <a:spLocks noGrp="1"/>
          </p:cNvSpPr>
          <p:nvPr>
            <p:ph type="pic" sz="quarter" idx="44"/>
          </p:nvPr>
        </p:nvSpPr>
        <p:spPr>
          <a:xfrm>
            <a:off x="2292486"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9" name="Picture Placeholder 23">
            <a:extLst>
              <a:ext uri="{FF2B5EF4-FFF2-40B4-BE49-F238E27FC236}">
                <a16:creationId xmlns:a16="http://schemas.microsoft.com/office/drawing/2014/main" id="{7E7D50F3-F1E1-839E-3FF4-467850180BFD}"/>
              </a:ext>
            </a:extLst>
          </p:cNvPr>
          <p:cNvSpPr>
            <a:spLocks noGrp="1"/>
          </p:cNvSpPr>
          <p:nvPr>
            <p:ph type="pic" sz="quarter" idx="45"/>
          </p:nvPr>
        </p:nvSpPr>
        <p:spPr>
          <a:xfrm>
            <a:off x="4274905"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0" name="Picture Placeholder 23">
            <a:extLst>
              <a:ext uri="{FF2B5EF4-FFF2-40B4-BE49-F238E27FC236}">
                <a16:creationId xmlns:a16="http://schemas.microsoft.com/office/drawing/2014/main" id="{928616A9-9519-E55E-830E-2AC4B0AA7386}"/>
              </a:ext>
            </a:extLst>
          </p:cNvPr>
          <p:cNvSpPr>
            <a:spLocks noGrp="1"/>
          </p:cNvSpPr>
          <p:nvPr>
            <p:ph type="pic" sz="quarter" idx="46"/>
          </p:nvPr>
        </p:nvSpPr>
        <p:spPr>
          <a:xfrm>
            <a:off x="6257324"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1" name="Picture Placeholder 23">
            <a:extLst>
              <a:ext uri="{FF2B5EF4-FFF2-40B4-BE49-F238E27FC236}">
                <a16:creationId xmlns:a16="http://schemas.microsoft.com/office/drawing/2014/main" id="{4B3B4FA4-EB03-2B13-4838-682983AF3EB3}"/>
              </a:ext>
            </a:extLst>
          </p:cNvPr>
          <p:cNvSpPr>
            <a:spLocks noGrp="1"/>
          </p:cNvSpPr>
          <p:nvPr>
            <p:ph type="pic" sz="quarter" idx="47"/>
          </p:nvPr>
        </p:nvSpPr>
        <p:spPr>
          <a:xfrm>
            <a:off x="823974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2" name="Picture Placeholder 23">
            <a:extLst>
              <a:ext uri="{FF2B5EF4-FFF2-40B4-BE49-F238E27FC236}">
                <a16:creationId xmlns:a16="http://schemas.microsoft.com/office/drawing/2014/main" id="{2ED7BE30-0A4D-077F-6630-60E0430E5F9C}"/>
              </a:ext>
            </a:extLst>
          </p:cNvPr>
          <p:cNvSpPr>
            <a:spLocks noGrp="1"/>
          </p:cNvSpPr>
          <p:nvPr>
            <p:ph type="pic" sz="quarter" idx="48"/>
          </p:nvPr>
        </p:nvSpPr>
        <p:spPr>
          <a:xfrm>
            <a:off x="1022216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3" name="Text Placeholder 2">
            <a:extLst>
              <a:ext uri="{FF2B5EF4-FFF2-40B4-BE49-F238E27FC236}">
                <a16:creationId xmlns:a16="http://schemas.microsoft.com/office/drawing/2014/main" id="{6DA293FD-58DD-8F6D-1041-6D44B66E30E1}"/>
              </a:ext>
            </a:extLst>
          </p:cNvPr>
          <p:cNvSpPr>
            <a:spLocks noGrp="1"/>
          </p:cNvSpPr>
          <p:nvPr>
            <p:ph type="body" idx="49" hasCustomPrompt="1"/>
          </p:nvPr>
        </p:nvSpPr>
        <p:spPr>
          <a:xfrm>
            <a:off x="26494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4" name="Text Placeholder 2">
            <a:extLst>
              <a:ext uri="{FF2B5EF4-FFF2-40B4-BE49-F238E27FC236}">
                <a16:creationId xmlns:a16="http://schemas.microsoft.com/office/drawing/2014/main" id="{7E8CEE19-DE3C-A52B-55DF-4A7B4AA16058}"/>
              </a:ext>
            </a:extLst>
          </p:cNvPr>
          <p:cNvSpPr>
            <a:spLocks noGrp="1"/>
          </p:cNvSpPr>
          <p:nvPr>
            <p:ph type="body" idx="50" hasCustomPrompt="1"/>
          </p:nvPr>
        </p:nvSpPr>
        <p:spPr>
          <a:xfrm>
            <a:off x="26301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5" name="Text Placeholder 2">
            <a:extLst>
              <a:ext uri="{FF2B5EF4-FFF2-40B4-BE49-F238E27FC236}">
                <a16:creationId xmlns:a16="http://schemas.microsoft.com/office/drawing/2014/main" id="{2BA748E4-77E4-F012-03F8-627C3E269FA1}"/>
              </a:ext>
            </a:extLst>
          </p:cNvPr>
          <p:cNvSpPr>
            <a:spLocks noGrp="1"/>
          </p:cNvSpPr>
          <p:nvPr>
            <p:ph type="body" idx="51" hasCustomPrompt="1"/>
          </p:nvPr>
        </p:nvSpPr>
        <p:spPr>
          <a:xfrm>
            <a:off x="225677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6" name="Text Placeholder 2">
            <a:extLst>
              <a:ext uri="{FF2B5EF4-FFF2-40B4-BE49-F238E27FC236}">
                <a16:creationId xmlns:a16="http://schemas.microsoft.com/office/drawing/2014/main" id="{C1680619-44EA-B533-5CC9-B6C1847FEFEA}"/>
              </a:ext>
            </a:extLst>
          </p:cNvPr>
          <p:cNvSpPr>
            <a:spLocks noGrp="1"/>
          </p:cNvSpPr>
          <p:nvPr>
            <p:ph type="body" idx="52" hasCustomPrompt="1"/>
          </p:nvPr>
        </p:nvSpPr>
        <p:spPr>
          <a:xfrm>
            <a:off x="225484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7" name="Text Placeholder 2">
            <a:extLst>
              <a:ext uri="{FF2B5EF4-FFF2-40B4-BE49-F238E27FC236}">
                <a16:creationId xmlns:a16="http://schemas.microsoft.com/office/drawing/2014/main" id="{33DB2F1E-9ADF-732F-307A-393D6CC1DE32}"/>
              </a:ext>
            </a:extLst>
          </p:cNvPr>
          <p:cNvSpPr>
            <a:spLocks noGrp="1"/>
          </p:cNvSpPr>
          <p:nvPr>
            <p:ph type="body" idx="53" hasCustomPrompt="1"/>
          </p:nvPr>
        </p:nvSpPr>
        <p:spPr>
          <a:xfrm>
            <a:off x="424860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8" name="Text Placeholder 2">
            <a:extLst>
              <a:ext uri="{FF2B5EF4-FFF2-40B4-BE49-F238E27FC236}">
                <a16:creationId xmlns:a16="http://schemas.microsoft.com/office/drawing/2014/main" id="{3542CFA8-3657-0E76-7BE4-A5B4BF43873E}"/>
              </a:ext>
            </a:extLst>
          </p:cNvPr>
          <p:cNvSpPr>
            <a:spLocks noGrp="1"/>
          </p:cNvSpPr>
          <p:nvPr>
            <p:ph type="body" idx="54" hasCustomPrompt="1"/>
          </p:nvPr>
        </p:nvSpPr>
        <p:spPr>
          <a:xfrm>
            <a:off x="424667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9" name="Text Placeholder 2">
            <a:extLst>
              <a:ext uri="{FF2B5EF4-FFF2-40B4-BE49-F238E27FC236}">
                <a16:creationId xmlns:a16="http://schemas.microsoft.com/office/drawing/2014/main" id="{3C0A5B9F-4AB2-4194-670A-6BAA659BBE04}"/>
              </a:ext>
            </a:extLst>
          </p:cNvPr>
          <p:cNvSpPr>
            <a:spLocks noGrp="1"/>
          </p:cNvSpPr>
          <p:nvPr>
            <p:ph type="body" idx="55" hasCustomPrompt="1"/>
          </p:nvPr>
        </p:nvSpPr>
        <p:spPr>
          <a:xfrm>
            <a:off x="624043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0" name="Text Placeholder 2">
            <a:extLst>
              <a:ext uri="{FF2B5EF4-FFF2-40B4-BE49-F238E27FC236}">
                <a16:creationId xmlns:a16="http://schemas.microsoft.com/office/drawing/2014/main" id="{FBC78671-41AE-760E-F295-0C66D76600CC}"/>
              </a:ext>
            </a:extLst>
          </p:cNvPr>
          <p:cNvSpPr>
            <a:spLocks noGrp="1"/>
          </p:cNvSpPr>
          <p:nvPr>
            <p:ph type="body" idx="56" hasCustomPrompt="1"/>
          </p:nvPr>
        </p:nvSpPr>
        <p:spPr>
          <a:xfrm>
            <a:off x="623850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1" name="Text Placeholder 2">
            <a:extLst>
              <a:ext uri="{FF2B5EF4-FFF2-40B4-BE49-F238E27FC236}">
                <a16:creationId xmlns:a16="http://schemas.microsoft.com/office/drawing/2014/main" id="{6B617818-3C65-4310-3192-D7C616903311}"/>
              </a:ext>
            </a:extLst>
          </p:cNvPr>
          <p:cNvSpPr>
            <a:spLocks noGrp="1"/>
          </p:cNvSpPr>
          <p:nvPr>
            <p:ph type="body" idx="57" hasCustomPrompt="1"/>
          </p:nvPr>
        </p:nvSpPr>
        <p:spPr>
          <a:xfrm>
            <a:off x="823226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2" name="Text Placeholder 2">
            <a:extLst>
              <a:ext uri="{FF2B5EF4-FFF2-40B4-BE49-F238E27FC236}">
                <a16:creationId xmlns:a16="http://schemas.microsoft.com/office/drawing/2014/main" id="{0DEF8692-E32C-DC14-EFC6-312C62ED6DB2}"/>
              </a:ext>
            </a:extLst>
          </p:cNvPr>
          <p:cNvSpPr>
            <a:spLocks noGrp="1"/>
          </p:cNvSpPr>
          <p:nvPr>
            <p:ph type="body" idx="58" hasCustomPrompt="1"/>
          </p:nvPr>
        </p:nvSpPr>
        <p:spPr>
          <a:xfrm>
            <a:off x="823033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3" name="Text Placeholder 2">
            <a:extLst>
              <a:ext uri="{FF2B5EF4-FFF2-40B4-BE49-F238E27FC236}">
                <a16:creationId xmlns:a16="http://schemas.microsoft.com/office/drawing/2014/main" id="{AE732792-1C3B-2C5A-DAC5-DF8F70D8543E}"/>
              </a:ext>
            </a:extLst>
          </p:cNvPr>
          <p:cNvSpPr>
            <a:spLocks noGrp="1"/>
          </p:cNvSpPr>
          <p:nvPr>
            <p:ph type="body" idx="59" hasCustomPrompt="1"/>
          </p:nvPr>
        </p:nvSpPr>
        <p:spPr>
          <a:xfrm>
            <a:off x="10224090"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4" name="Text Placeholder 2">
            <a:extLst>
              <a:ext uri="{FF2B5EF4-FFF2-40B4-BE49-F238E27FC236}">
                <a16:creationId xmlns:a16="http://schemas.microsoft.com/office/drawing/2014/main" id="{10A77E73-E69F-CF11-F6B2-F83590DC92AD}"/>
              </a:ext>
            </a:extLst>
          </p:cNvPr>
          <p:cNvSpPr>
            <a:spLocks noGrp="1"/>
          </p:cNvSpPr>
          <p:nvPr>
            <p:ph type="body" idx="60" hasCustomPrompt="1"/>
          </p:nvPr>
        </p:nvSpPr>
        <p:spPr>
          <a:xfrm>
            <a:off x="10222163"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10067"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B992DD5D-E996-41F5-0414-6899F16BE681}"/>
              </a:ext>
            </a:extLst>
          </p:cNvPr>
          <p:cNvSpPr>
            <a:spLocks noGrp="1"/>
          </p:cNvSpPr>
          <p:nvPr>
            <p:ph type="pic" sz="quarter" idx="28"/>
          </p:nvPr>
        </p:nvSpPr>
        <p:spPr>
          <a:xfrm>
            <a:off x="2292486"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2" name="Picture Placeholder 23">
            <a:extLst>
              <a:ext uri="{FF2B5EF4-FFF2-40B4-BE49-F238E27FC236}">
                <a16:creationId xmlns:a16="http://schemas.microsoft.com/office/drawing/2014/main" id="{331BDA4E-EF3C-48FB-9AFB-C947E7BBC1D8}"/>
              </a:ext>
            </a:extLst>
          </p:cNvPr>
          <p:cNvSpPr>
            <a:spLocks noGrp="1"/>
          </p:cNvSpPr>
          <p:nvPr>
            <p:ph type="pic" sz="quarter" idx="31"/>
          </p:nvPr>
        </p:nvSpPr>
        <p:spPr>
          <a:xfrm>
            <a:off x="4274905"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5" name="Picture Placeholder 23">
            <a:extLst>
              <a:ext uri="{FF2B5EF4-FFF2-40B4-BE49-F238E27FC236}">
                <a16:creationId xmlns:a16="http://schemas.microsoft.com/office/drawing/2014/main" id="{C03E2EC8-B176-FDF0-32C5-167F56EC145F}"/>
              </a:ext>
            </a:extLst>
          </p:cNvPr>
          <p:cNvSpPr>
            <a:spLocks noGrp="1"/>
          </p:cNvSpPr>
          <p:nvPr>
            <p:ph type="pic" sz="quarter" idx="34"/>
          </p:nvPr>
        </p:nvSpPr>
        <p:spPr>
          <a:xfrm>
            <a:off x="6257324"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34" name="Picture Placeholder 23">
            <a:extLst>
              <a:ext uri="{FF2B5EF4-FFF2-40B4-BE49-F238E27FC236}">
                <a16:creationId xmlns:a16="http://schemas.microsoft.com/office/drawing/2014/main" id="{3545FDAC-B642-EB51-6D8D-D93C67DB3694}"/>
              </a:ext>
            </a:extLst>
          </p:cNvPr>
          <p:cNvSpPr>
            <a:spLocks noGrp="1"/>
          </p:cNvSpPr>
          <p:nvPr>
            <p:ph type="pic" sz="quarter" idx="37"/>
          </p:nvPr>
        </p:nvSpPr>
        <p:spPr>
          <a:xfrm>
            <a:off x="823974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4" name="Picture Placeholder 23">
            <a:extLst>
              <a:ext uri="{FF2B5EF4-FFF2-40B4-BE49-F238E27FC236}">
                <a16:creationId xmlns:a16="http://schemas.microsoft.com/office/drawing/2014/main" id="{7E94B64A-998D-9BB4-B63F-29E705815053}"/>
              </a:ext>
            </a:extLst>
          </p:cNvPr>
          <p:cNvSpPr>
            <a:spLocks noGrp="1"/>
          </p:cNvSpPr>
          <p:nvPr>
            <p:ph type="pic" sz="quarter" idx="40"/>
          </p:nvPr>
        </p:nvSpPr>
        <p:spPr>
          <a:xfrm>
            <a:off x="1022216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8008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801929"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26494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26301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 name="object 81">
            <a:extLst>
              <a:ext uri="{FF2B5EF4-FFF2-40B4-BE49-F238E27FC236}">
                <a16:creationId xmlns:a16="http://schemas.microsoft.com/office/drawing/2014/main" id="{030B48AF-B9DD-73C4-C3A9-0828AF5B9511}"/>
              </a:ext>
            </a:extLst>
          </p:cNvPr>
          <p:cNvSpPr/>
          <p:nvPr/>
        </p:nvSpPr>
        <p:spPr>
          <a:xfrm>
            <a:off x="320451" y="3915689"/>
            <a:ext cx="1646151" cy="1646151"/>
          </a:xfrm>
          <a:custGeom>
            <a:avLst/>
            <a:gdLst/>
            <a:ahLst/>
            <a:cxnLst/>
            <a:rect l="l" t="t" r="r" b="b"/>
            <a:pathLst>
              <a:path w="2714625" h="2714625">
                <a:moveTo>
                  <a:pt x="1357162" y="0"/>
                </a:moveTo>
                <a:lnTo>
                  <a:pt x="1308485" y="856"/>
                </a:lnTo>
                <a:lnTo>
                  <a:pt x="1260240" y="3407"/>
                </a:lnTo>
                <a:lnTo>
                  <a:pt x="1212454" y="7624"/>
                </a:lnTo>
                <a:lnTo>
                  <a:pt x="1165156" y="13477"/>
                </a:lnTo>
                <a:lnTo>
                  <a:pt x="1118376" y="20938"/>
                </a:lnTo>
                <a:lnTo>
                  <a:pt x="1072142" y="29979"/>
                </a:lnTo>
                <a:lnTo>
                  <a:pt x="1026482" y="40571"/>
                </a:lnTo>
                <a:lnTo>
                  <a:pt x="981426" y="52684"/>
                </a:lnTo>
                <a:lnTo>
                  <a:pt x="937002" y="66291"/>
                </a:lnTo>
                <a:lnTo>
                  <a:pt x="893238" y="81362"/>
                </a:lnTo>
                <a:lnTo>
                  <a:pt x="850164" y="97869"/>
                </a:lnTo>
                <a:lnTo>
                  <a:pt x="807808" y="115784"/>
                </a:lnTo>
                <a:lnTo>
                  <a:pt x="766199" y="135077"/>
                </a:lnTo>
                <a:lnTo>
                  <a:pt x="725366" y="155719"/>
                </a:lnTo>
                <a:lnTo>
                  <a:pt x="685337" y="177683"/>
                </a:lnTo>
                <a:lnTo>
                  <a:pt x="646141" y="200939"/>
                </a:lnTo>
                <a:lnTo>
                  <a:pt x="607807" y="225458"/>
                </a:lnTo>
                <a:lnTo>
                  <a:pt x="570363" y="251213"/>
                </a:lnTo>
                <a:lnTo>
                  <a:pt x="533838" y="278174"/>
                </a:lnTo>
                <a:lnTo>
                  <a:pt x="498261" y="306312"/>
                </a:lnTo>
                <a:lnTo>
                  <a:pt x="463661" y="335599"/>
                </a:lnTo>
                <a:lnTo>
                  <a:pt x="430066" y="366006"/>
                </a:lnTo>
                <a:lnTo>
                  <a:pt x="397504" y="397504"/>
                </a:lnTo>
                <a:lnTo>
                  <a:pt x="366006" y="430066"/>
                </a:lnTo>
                <a:lnTo>
                  <a:pt x="335599" y="463661"/>
                </a:lnTo>
                <a:lnTo>
                  <a:pt x="306312" y="498261"/>
                </a:lnTo>
                <a:lnTo>
                  <a:pt x="278174" y="533838"/>
                </a:lnTo>
                <a:lnTo>
                  <a:pt x="251213" y="570363"/>
                </a:lnTo>
                <a:lnTo>
                  <a:pt x="225458" y="607807"/>
                </a:lnTo>
                <a:lnTo>
                  <a:pt x="200939" y="646141"/>
                </a:lnTo>
                <a:lnTo>
                  <a:pt x="177683" y="685337"/>
                </a:lnTo>
                <a:lnTo>
                  <a:pt x="155719" y="725366"/>
                </a:lnTo>
                <a:lnTo>
                  <a:pt x="135077" y="766199"/>
                </a:lnTo>
                <a:lnTo>
                  <a:pt x="115784" y="807808"/>
                </a:lnTo>
                <a:lnTo>
                  <a:pt x="97869" y="850164"/>
                </a:lnTo>
                <a:lnTo>
                  <a:pt x="81362" y="893238"/>
                </a:lnTo>
                <a:lnTo>
                  <a:pt x="66291" y="937002"/>
                </a:lnTo>
                <a:lnTo>
                  <a:pt x="52684" y="981426"/>
                </a:lnTo>
                <a:lnTo>
                  <a:pt x="40571" y="1026482"/>
                </a:lnTo>
                <a:lnTo>
                  <a:pt x="29979" y="1072142"/>
                </a:lnTo>
                <a:lnTo>
                  <a:pt x="20938" y="1118376"/>
                </a:lnTo>
                <a:lnTo>
                  <a:pt x="13477" y="1165156"/>
                </a:lnTo>
                <a:lnTo>
                  <a:pt x="7624" y="1212454"/>
                </a:lnTo>
                <a:lnTo>
                  <a:pt x="3407" y="1260240"/>
                </a:lnTo>
                <a:lnTo>
                  <a:pt x="856" y="1308485"/>
                </a:lnTo>
                <a:lnTo>
                  <a:pt x="0" y="1357162"/>
                </a:lnTo>
                <a:lnTo>
                  <a:pt x="856" y="1405839"/>
                </a:lnTo>
                <a:lnTo>
                  <a:pt x="3407" y="1454085"/>
                </a:lnTo>
                <a:lnTo>
                  <a:pt x="7624" y="1501871"/>
                </a:lnTo>
                <a:lnTo>
                  <a:pt x="13477" y="1549168"/>
                </a:lnTo>
                <a:lnTo>
                  <a:pt x="20938" y="1595948"/>
                </a:lnTo>
                <a:lnTo>
                  <a:pt x="29979" y="1642183"/>
                </a:lnTo>
                <a:lnTo>
                  <a:pt x="40571" y="1687842"/>
                </a:lnTo>
                <a:lnTo>
                  <a:pt x="52684" y="1732898"/>
                </a:lnTo>
                <a:lnTo>
                  <a:pt x="66291" y="1777322"/>
                </a:lnTo>
                <a:lnTo>
                  <a:pt x="81362" y="1821085"/>
                </a:lnTo>
                <a:lnTo>
                  <a:pt x="97869" y="1864159"/>
                </a:lnTo>
                <a:lnTo>
                  <a:pt x="115784" y="1906515"/>
                </a:lnTo>
                <a:lnTo>
                  <a:pt x="135077" y="1948123"/>
                </a:lnTo>
                <a:lnTo>
                  <a:pt x="155719" y="1988956"/>
                </a:lnTo>
                <a:lnTo>
                  <a:pt x="177683" y="2028985"/>
                </a:lnTo>
                <a:lnTo>
                  <a:pt x="200939" y="2068181"/>
                </a:lnTo>
                <a:lnTo>
                  <a:pt x="225458" y="2106515"/>
                </a:lnTo>
                <a:lnTo>
                  <a:pt x="251213" y="2143958"/>
                </a:lnTo>
                <a:lnTo>
                  <a:pt x="278174" y="2180483"/>
                </a:lnTo>
                <a:lnTo>
                  <a:pt x="306312" y="2216059"/>
                </a:lnTo>
                <a:lnTo>
                  <a:pt x="335599" y="2250660"/>
                </a:lnTo>
                <a:lnTo>
                  <a:pt x="366006" y="2284254"/>
                </a:lnTo>
                <a:lnTo>
                  <a:pt x="397504" y="2316815"/>
                </a:lnTo>
                <a:lnTo>
                  <a:pt x="430066" y="2348313"/>
                </a:lnTo>
                <a:lnTo>
                  <a:pt x="463661" y="2378720"/>
                </a:lnTo>
                <a:lnTo>
                  <a:pt x="498261" y="2408007"/>
                </a:lnTo>
                <a:lnTo>
                  <a:pt x="533838" y="2436145"/>
                </a:lnTo>
                <a:lnTo>
                  <a:pt x="570363" y="2463105"/>
                </a:lnTo>
                <a:lnTo>
                  <a:pt x="607807" y="2488859"/>
                </a:lnTo>
                <a:lnTo>
                  <a:pt x="646141" y="2513378"/>
                </a:lnTo>
                <a:lnTo>
                  <a:pt x="685337" y="2536634"/>
                </a:lnTo>
                <a:lnTo>
                  <a:pt x="725366" y="2558597"/>
                </a:lnTo>
                <a:lnTo>
                  <a:pt x="766199" y="2579240"/>
                </a:lnTo>
                <a:lnTo>
                  <a:pt x="807808" y="2598532"/>
                </a:lnTo>
                <a:lnTo>
                  <a:pt x="850164" y="2616446"/>
                </a:lnTo>
                <a:lnTo>
                  <a:pt x="893238" y="2632953"/>
                </a:lnTo>
                <a:lnTo>
                  <a:pt x="937002" y="2648024"/>
                </a:lnTo>
                <a:lnTo>
                  <a:pt x="981426" y="2661631"/>
                </a:lnTo>
                <a:lnTo>
                  <a:pt x="1026482" y="2673744"/>
                </a:lnTo>
                <a:lnTo>
                  <a:pt x="1072142" y="2684336"/>
                </a:lnTo>
                <a:lnTo>
                  <a:pt x="1118376" y="2693376"/>
                </a:lnTo>
                <a:lnTo>
                  <a:pt x="1165156" y="2700838"/>
                </a:lnTo>
                <a:lnTo>
                  <a:pt x="1212454" y="2706691"/>
                </a:lnTo>
                <a:lnTo>
                  <a:pt x="1260240" y="2710907"/>
                </a:lnTo>
                <a:lnTo>
                  <a:pt x="1308485" y="2713458"/>
                </a:lnTo>
                <a:lnTo>
                  <a:pt x="1357162" y="2714315"/>
                </a:lnTo>
                <a:lnTo>
                  <a:pt x="1405839" y="2713458"/>
                </a:lnTo>
                <a:lnTo>
                  <a:pt x="1454085" y="2710907"/>
                </a:lnTo>
                <a:lnTo>
                  <a:pt x="1501871" y="2706691"/>
                </a:lnTo>
                <a:lnTo>
                  <a:pt x="1549168" y="2700838"/>
                </a:lnTo>
                <a:lnTo>
                  <a:pt x="1595949" y="2693376"/>
                </a:lnTo>
                <a:lnTo>
                  <a:pt x="1642183" y="2684336"/>
                </a:lnTo>
                <a:lnTo>
                  <a:pt x="1687843" y="2673744"/>
                </a:lnTo>
                <a:lnTo>
                  <a:pt x="1732899" y="2661631"/>
                </a:lnTo>
                <a:lnTo>
                  <a:pt x="1777323" y="2648024"/>
                </a:lnTo>
                <a:lnTo>
                  <a:pt x="1821087" y="2632953"/>
                </a:lnTo>
                <a:lnTo>
                  <a:pt x="1864161" y="2616446"/>
                </a:lnTo>
                <a:lnTo>
                  <a:pt x="1906516" y="2598532"/>
                </a:lnTo>
                <a:lnTo>
                  <a:pt x="1948125" y="2579240"/>
                </a:lnTo>
                <a:lnTo>
                  <a:pt x="1988959" y="2558597"/>
                </a:lnTo>
                <a:lnTo>
                  <a:pt x="2028988" y="2536634"/>
                </a:lnTo>
                <a:lnTo>
                  <a:pt x="2068184" y="2513378"/>
                </a:lnTo>
                <a:lnTo>
                  <a:pt x="2106518" y="2488859"/>
                </a:lnTo>
                <a:lnTo>
                  <a:pt x="2143962" y="2463105"/>
                </a:lnTo>
                <a:lnTo>
                  <a:pt x="2180487" y="2436145"/>
                </a:lnTo>
                <a:lnTo>
                  <a:pt x="2216064" y="2408007"/>
                </a:lnTo>
                <a:lnTo>
                  <a:pt x="2250664" y="2378720"/>
                </a:lnTo>
                <a:lnTo>
                  <a:pt x="2284259" y="2348313"/>
                </a:lnTo>
                <a:lnTo>
                  <a:pt x="2316820" y="2316815"/>
                </a:lnTo>
                <a:lnTo>
                  <a:pt x="2348319" y="2284254"/>
                </a:lnTo>
                <a:lnTo>
                  <a:pt x="2378726" y="2250660"/>
                </a:lnTo>
                <a:lnTo>
                  <a:pt x="2408013" y="2216059"/>
                </a:lnTo>
                <a:lnTo>
                  <a:pt x="2436151" y="2180483"/>
                </a:lnTo>
                <a:lnTo>
                  <a:pt x="2463112" y="2143958"/>
                </a:lnTo>
                <a:lnTo>
                  <a:pt x="2488866" y="2106515"/>
                </a:lnTo>
                <a:lnTo>
                  <a:pt x="2513386" y="2068181"/>
                </a:lnTo>
                <a:lnTo>
                  <a:pt x="2536642" y="2028985"/>
                </a:lnTo>
                <a:lnTo>
                  <a:pt x="2558605" y="1988956"/>
                </a:lnTo>
                <a:lnTo>
                  <a:pt x="2579248" y="1948123"/>
                </a:lnTo>
                <a:lnTo>
                  <a:pt x="2598541" y="1906515"/>
                </a:lnTo>
                <a:lnTo>
                  <a:pt x="2616455" y="1864159"/>
                </a:lnTo>
                <a:lnTo>
                  <a:pt x="2632963" y="1821085"/>
                </a:lnTo>
                <a:lnTo>
                  <a:pt x="2648034" y="1777322"/>
                </a:lnTo>
                <a:lnTo>
                  <a:pt x="2661641" y="1732898"/>
                </a:lnTo>
                <a:lnTo>
                  <a:pt x="2673754" y="1687842"/>
                </a:lnTo>
                <a:lnTo>
                  <a:pt x="2684346" y="1642183"/>
                </a:lnTo>
                <a:lnTo>
                  <a:pt x="2693386" y="1595948"/>
                </a:lnTo>
                <a:lnTo>
                  <a:pt x="2700848" y="1549168"/>
                </a:lnTo>
                <a:lnTo>
                  <a:pt x="2706701" y="1501871"/>
                </a:lnTo>
                <a:lnTo>
                  <a:pt x="2710918" y="1454085"/>
                </a:lnTo>
                <a:lnTo>
                  <a:pt x="2713469" y="1405839"/>
                </a:lnTo>
                <a:lnTo>
                  <a:pt x="2714325" y="1357162"/>
                </a:lnTo>
                <a:lnTo>
                  <a:pt x="2713469" y="1308485"/>
                </a:lnTo>
                <a:lnTo>
                  <a:pt x="2710918" y="1260240"/>
                </a:lnTo>
                <a:lnTo>
                  <a:pt x="2706701" y="1212454"/>
                </a:lnTo>
                <a:lnTo>
                  <a:pt x="2700848" y="1165156"/>
                </a:lnTo>
                <a:lnTo>
                  <a:pt x="2693386" y="1118376"/>
                </a:lnTo>
                <a:lnTo>
                  <a:pt x="2684346" y="1072142"/>
                </a:lnTo>
                <a:lnTo>
                  <a:pt x="2673754" y="1026482"/>
                </a:lnTo>
                <a:lnTo>
                  <a:pt x="2661641" y="981426"/>
                </a:lnTo>
                <a:lnTo>
                  <a:pt x="2648034" y="937002"/>
                </a:lnTo>
                <a:lnTo>
                  <a:pt x="2632963" y="893238"/>
                </a:lnTo>
                <a:lnTo>
                  <a:pt x="2616455" y="850164"/>
                </a:lnTo>
                <a:lnTo>
                  <a:pt x="2598541" y="807808"/>
                </a:lnTo>
                <a:lnTo>
                  <a:pt x="2579248" y="766199"/>
                </a:lnTo>
                <a:lnTo>
                  <a:pt x="2558605" y="725366"/>
                </a:lnTo>
                <a:lnTo>
                  <a:pt x="2536642" y="685337"/>
                </a:lnTo>
                <a:lnTo>
                  <a:pt x="2513386" y="646141"/>
                </a:lnTo>
                <a:lnTo>
                  <a:pt x="2488866" y="607807"/>
                </a:lnTo>
                <a:lnTo>
                  <a:pt x="2463112" y="570363"/>
                </a:lnTo>
                <a:lnTo>
                  <a:pt x="2436151" y="533838"/>
                </a:lnTo>
                <a:lnTo>
                  <a:pt x="2408013" y="498261"/>
                </a:lnTo>
                <a:lnTo>
                  <a:pt x="2378726" y="463661"/>
                </a:lnTo>
                <a:lnTo>
                  <a:pt x="2348319" y="430066"/>
                </a:lnTo>
                <a:lnTo>
                  <a:pt x="2316820" y="397504"/>
                </a:lnTo>
                <a:lnTo>
                  <a:pt x="2284259" y="366006"/>
                </a:lnTo>
                <a:lnTo>
                  <a:pt x="2250664" y="335599"/>
                </a:lnTo>
                <a:lnTo>
                  <a:pt x="2216064" y="306312"/>
                </a:lnTo>
                <a:lnTo>
                  <a:pt x="2180487" y="278174"/>
                </a:lnTo>
                <a:lnTo>
                  <a:pt x="2143962" y="251213"/>
                </a:lnTo>
                <a:lnTo>
                  <a:pt x="2106518" y="225458"/>
                </a:lnTo>
                <a:lnTo>
                  <a:pt x="2068184" y="200939"/>
                </a:lnTo>
                <a:lnTo>
                  <a:pt x="2028988" y="177683"/>
                </a:lnTo>
                <a:lnTo>
                  <a:pt x="1988959" y="155719"/>
                </a:lnTo>
                <a:lnTo>
                  <a:pt x="1948125" y="135077"/>
                </a:lnTo>
                <a:lnTo>
                  <a:pt x="1906516" y="115784"/>
                </a:lnTo>
                <a:lnTo>
                  <a:pt x="1864161" y="97869"/>
                </a:lnTo>
                <a:lnTo>
                  <a:pt x="1821087" y="81362"/>
                </a:lnTo>
                <a:lnTo>
                  <a:pt x="1777323" y="66291"/>
                </a:lnTo>
                <a:lnTo>
                  <a:pt x="1732899" y="52684"/>
                </a:lnTo>
                <a:lnTo>
                  <a:pt x="1687843" y="40571"/>
                </a:lnTo>
                <a:lnTo>
                  <a:pt x="1642183" y="29979"/>
                </a:lnTo>
                <a:lnTo>
                  <a:pt x="1595949" y="20938"/>
                </a:lnTo>
                <a:lnTo>
                  <a:pt x="1549168" y="13477"/>
                </a:lnTo>
                <a:lnTo>
                  <a:pt x="1501871" y="7624"/>
                </a:lnTo>
                <a:lnTo>
                  <a:pt x="1454085" y="3407"/>
                </a:lnTo>
                <a:lnTo>
                  <a:pt x="1405839" y="856"/>
                </a:lnTo>
                <a:lnTo>
                  <a:pt x="1357162" y="0"/>
                </a:lnTo>
                <a:close/>
              </a:path>
            </a:pathLst>
          </a:custGeom>
          <a:solidFill>
            <a:srgbClr val="FAFBFD"/>
          </a:solidFill>
        </p:spPr>
        <p:txBody>
          <a:bodyPr wrap="square" lIns="0" tIns="0" rIns="0" bIns="0" rtlCol="0"/>
          <a:lstStyle/>
          <a:p>
            <a:endParaRPr/>
          </a:p>
        </p:txBody>
      </p:sp>
      <p:sp>
        <p:nvSpPr>
          <p:cNvPr id="20" name="Text Placeholder 2">
            <a:extLst>
              <a:ext uri="{FF2B5EF4-FFF2-40B4-BE49-F238E27FC236}">
                <a16:creationId xmlns:a16="http://schemas.microsoft.com/office/drawing/2014/main" id="{C5799E15-F5F0-D2FF-33C2-24DA89856540}"/>
              </a:ext>
            </a:extLst>
          </p:cNvPr>
          <p:cNvSpPr>
            <a:spLocks noGrp="1"/>
          </p:cNvSpPr>
          <p:nvPr>
            <p:ph type="body" idx="29" hasCustomPrompt="1"/>
          </p:nvPr>
        </p:nvSpPr>
        <p:spPr>
          <a:xfrm>
            <a:off x="225677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1" name="Text Placeholder 2">
            <a:extLst>
              <a:ext uri="{FF2B5EF4-FFF2-40B4-BE49-F238E27FC236}">
                <a16:creationId xmlns:a16="http://schemas.microsoft.com/office/drawing/2014/main" id="{92613FED-E458-A826-5E6F-F5FAA4068A32}"/>
              </a:ext>
            </a:extLst>
          </p:cNvPr>
          <p:cNvSpPr>
            <a:spLocks noGrp="1"/>
          </p:cNvSpPr>
          <p:nvPr>
            <p:ph type="body" idx="30" hasCustomPrompt="1"/>
          </p:nvPr>
        </p:nvSpPr>
        <p:spPr>
          <a:xfrm>
            <a:off x="225484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0355E87E-ABDD-0B69-6B0B-1CE56BA96CF0}"/>
              </a:ext>
            </a:extLst>
          </p:cNvPr>
          <p:cNvSpPr>
            <a:spLocks noGrp="1"/>
          </p:cNvSpPr>
          <p:nvPr>
            <p:ph type="body" idx="32" hasCustomPrompt="1"/>
          </p:nvPr>
        </p:nvSpPr>
        <p:spPr>
          <a:xfrm>
            <a:off x="424860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27E0936-46FF-8948-1DBA-2A6D5333BD04}"/>
              </a:ext>
            </a:extLst>
          </p:cNvPr>
          <p:cNvSpPr>
            <a:spLocks noGrp="1"/>
          </p:cNvSpPr>
          <p:nvPr>
            <p:ph type="body" idx="33" hasCustomPrompt="1"/>
          </p:nvPr>
        </p:nvSpPr>
        <p:spPr>
          <a:xfrm>
            <a:off x="424667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6" name="Text Placeholder 2">
            <a:extLst>
              <a:ext uri="{FF2B5EF4-FFF2-40B4-BE49-F238E27FC236}">
                <a16:creationId xmlns:a16="http://schemas.microsoft.com/office/drawing/2014/main" id="{4DEA0C02-7A7A-11FE-CA87-D00C1CA50D34}"/>
              </a:ext>
            </a:extLst>
          </p:cNvPr>
          <p:cNvSpPr>
            <a:spLocks noGrp="1"/>
          </p:cNvSpPr>
          <p:nvPr>
            <p:ph type="body" idx="35" hasCustomPrompt="1"/>
          </p:nvPr>
        </p:nvSpPr>
        <p:spPr>
          <a:xfrm>
            <a:off x="624043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7" name="Text Placeholder 2">
            <a:extLst>
              <a:ext uri="{FF2B5EF4-FFF2-40B4-BE49-F238E27FC236}">
                <a16:creationId xmlns:a16="http://schemas.microsoft.com/office/drawing/2014/main" id="{D7E94A64-2364-C8D2-3115-73741481F082}"/>
              </a:ext>
            </a:extLst>
          </p:cNvPr>
          <p:cNvSpPr>
            <a:spLocks noGrp="1"/>
          </p:cNvSpPr>
          <p:nvPr>
            <p:ph type="body" idx="36" hasCustomPrompt="1"/>
          </p:nvPr>
        </p:nvSpPr>
        <p:spPr>
          <a:xfrm>
            <a:off x="623850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2" name="Text Placeholder 2">
            <a:extLst>
              <a:ext uri="{FF2B5EF4-FFF2-40B4-BE49-F238E27FC236}">
                <a16:creationId xmlns:a16="http://schemas.microsoft.com/office/drawing/2014/main" id="{75F54919-0519-E02D-1E00-2886C084D4E9}"/>
              </a:ext>
            </a:extLst>
          </p:cNvPr>
          <p:cNvSpPr>
            <a:spLocks noGrp="1"/>
          </p:cNvSpPr>
          <p:nvPr>
            <p:ph type="body" idx="38" hasCustomPrompt="1"/>
          </p:nvPr>
        </p:nvSpPr>
        <p:spPr>
          <a:xfrm>
            <a:off x="823226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3" name="Text Placeholder 2">
            <a:extLst>
              <a:ext uri="{FF2B5EF4-FFF2-40B4-BE49-F238E27FC236}">
                <a16:creationId xmlns:a16="http://schemas.microsoft.com/office/drawing/2014/main" id="{3A26BB3D-5F07-0225-B224-7DB428F51D72}"/>
              </a:ext>
            </a:extLst>
          </p:cNvPr>
          <p:cNvSpPr>
            <a:spLocks noGrp="1"/>
          </p:cNvSpPr>
          <p:nvPr>
            <p:ph type="body" idx="39" hasCustomPrompt="1"/>
          </p:nvPr>
        </p:nvSpPr>
        <p:spPr>
          <a:xfrm>
            <a:off x="823033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5" name="Text Placeholder 2">
            <a:extLst>
              <a:ext uri="{FF2B5EF4-FFF2-40B4-BE49-F238E27FC236}">
                <a16:creationId xmlns:a16="http://schemas.microsoft.com/office/drawing/2014/main" id="{3291D82C-3DCD-1456-981E-B79F26BE88F5}"/>
              </a:ext>
            </a:extLst>
          </p:cNvPr>
          <p:cNvSpPr>
            <a:spLocks noGrp="1"/>
          </p:cNvSpPr>
          <p:nvPr>
            <p:ph type="body" idx="41" hasCustomPrompt="1"/>
          </p:nvPr>
        </p:nvSpPr>
        <p:spPr>
          <a:xfrm>
            <a:off x="10224090"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6" name="Text Placeholder 2">
            <a:extLst>
              <a:ext uri="{FF2B5EF4-FFF2-40B4-BE49-F238E27FC236}">
                <a16:creationId xmlns:a16="http://schemas.microsoft.com/office/drawing/2014/main" id="{C9AF2170-84DA-D239-F41B-9FC49CD2648A}"/>
              </a:ext>
            </a:extLst>
          </p:cNvPr>
          <p:cNvSpPr>
            <a:spLocks noGrp="1"/>
          </p:cNvSpPr>
          <p:nvPr>
            <p:ph type="body" idx="42" hasCustomPrompt="1"/>
          </p:nvPr>
        </p:nvSpPr>
        <p:spPr>
          <a:xfrm>
            <a:off x="10222163"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9238FAE1-CD1B-67DF-8E49-1D1421779B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59321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rg Chart">
    <p:bg>
      <p:bgPr>
        <a:solidFill>
          <a:schemeClr val="bg1"/>
        </a:solidFill>
        <a:effectLst/>
      </p:bgPr>
    </p:bg>
    <p:spTree>
      <p:nvGrpSpPr>
        <p:cNvPr id="1" name=""/>
        <p:cNvGrpSpPr/>
        <p:nvPr/>
      </p:nvGrpSpPr>
      <p:grpSpPr>
        <a:xfrm>
          <a:off x="0" y="0"/>
          <a:ext cx="0" cy="0"/>
          <a:chOff x="0" y="0"/>
          <a:chExt cx="0" cy="0"/>
        </a:xfrm>
      </p:grpSpPr>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125131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198255"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714520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10099742"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8" name="Text Placeholder 2">
            <a:extLst>
              <a:ext uri="{FF2B5EF4-FFF2-40B4-BE49-F238E27FC236}">
                <a16:creationId xmlns:a16="http://schemas.microsoft.com/office/drawing/2014/main" id="{B08B59AA-8702-1080-9437-961BB5137F4C}"/>
              </a:ext>
            </a:extLst>
          </p:cNvPr>
          <p:cNvSpPr>
            <a:spLocks noGrp="1"/>
          </p:cNvSpPr>
          <p:nvPr>
            <p:ph type="body" idx="20" hasCustomPrompt="1"/>
          </p:nvPr>
        </p:nvSpPr>
        <p:spPr>
          <a:xfrm>
            <a:off x="854488"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9" name="Text Placeholder 2">
            <a:extLst>
              <a:ext uri="{FF2B5EF4-FFF2-40B4-BE49-F238E27FC236}">
                <a16:creationId xmlns:a16="http://schemas.microsoft.com/office/drawing/2014/main" id="{203C7AE4-2D3A-ED1F-D320-99A36D465F29}"/>
              </a:ext>
            </a:extLst>
          </p:cNvPr>
          <p:cNvSpPr>
            <a:spLocks noGrp="1"/>
          </p:cNvSpPr>
          <p:nvPr>
            <p:ph type="body" idx="21" hasCustomPrompt="1"/>
          </p:nvPr>
        </p:nvSpPr>
        <p:spPr>
          <a:xfrm>
            <a:off x="852561"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 name="Text Placeholder 2">
            <a:extLst>
              <a:ext uri="{FF2B5EF4-FFF2-40B4-BE49-F238E27FC236}">
                <a16:creationId xmlns:a16="http://schemas.microsoft.com/office/drawing/2014/main" id="{AC60205D-A59C-DA07-A65A-E76329E2DA43}"/>
              </a:ext>
            </a:extLst>
          </p:cNvPr>
          <p:cNvSpPr>
            <a:spLocks noGrp="1"/>
          </p:cNvSpPr>
          <p:nvPr>
            <p:ph type="body" idx="22" hasCustomPrompt="1"/>
          </p:nvPr>
        </p:nvSpPr>
        <p:spPr>
          <a:xfrm>
            <a:off x="3801240"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 name="Text Placeholder 2">
            <a:extLst>
              <a:ext uri="{FF2B5EF4-FFF2-40B4-BE49-F238E27FC236}">
                <a16:creationId xmlns:a16="http://schemas.microsoft.com/office/drawing/2014/main" id="{EC8E91CC-CBDB-1BA1-9B16-162B6F4BBB71}"/>
              </a:ext>
            </a:extLst>
          </p:cNvPr>
          <p:cNvSpPr>
            <a:spLocks noGrp="1"/>
          </p:cNvSpPr>
          <p:nvPr>
            <p:ph type="body" idx="23" hasCustomPrompt="1"/>
          </p:nvPr>
        </p:nvSpPr>
        <p:spPr>
          <a:xfrm>
            <a:off x="3799955"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2" name="Text Placeholder 2">
            <a:extLst>
              <a:ext uri="{FF2B5EF4-FFF2-40B4-BE49-F238E27FC236}">
                <a16:creationId xmlns:a16="http://schemas.microsoft.com/office/drawing/2014/main" id="{22933C7E-5712-A0CB-4D56-610BCED9E0DD}"/>
              </a:ext>
            </a:extLst>
          </p:cNvPr>
          <p:cNvSpPr>
            <a:spLocks noGrp="1"/>
          </p:cNvSpPr>
          <p:nvPr>
            <p:ph type="body" idx="24" hasCustomPrompt="1"/>
          </p:nvPr>
        </p:nvSpPr>
        <p:spPr>
          <a:xfrm>
            <a:off x="9694743"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4" name="Text Placeholder 2">
            <a:extLst>
              <a:ext uri="{FF2B5EF4-FFF2-40B4-BE49-F238E27FC236}">
                <a16:creationId xmlns:a16="http://schemas.microsoft.com/office/drawing/2014/main" id="{5085E58C-FD8D-E6D6-BC6A-7A52AEDA346D}"/>
              </a:ext>
            </a:extLst>
          </p:cNvPr>
          <p:cNvSpPr>
            <a:spLocks noGrp="1"/>
          </p:cNvSpPr>
          <p:nvPr>
            <p:ph type="body" idx="25" hasCustomPrompt="1"/>
          </p:nvPr>
        </p:nvSpPr>
        <p:spPr>
          <a:xfrm>
            <a:off x="9694743"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5" name="Text Placeholder 2">
            <a:extLst>
              <a:ext uri="{FF2B5EF4-FFF2-40B4-BE49-F238E27FC236}">
                <a16:creationId xmlns:a16="http://schemas.microsoft.com/office/drawing/2014/main" id="{B8020368-B452-2EC0-5E49-920A57860FC8}"/>
              </a:ext>
            </a:extLst>
          </p:cNvPr>
          <p:cNvSpPr>
            <a:spLocks noGrp="1"/>
          </p:cNvSpPr>
          <p:nvPr>
            <p:ph type="body" idx="26" hasCustomPrompt="1"/>
          </p:nvPr>
        </p:nvSpPr>
        <p:spPr>
          <a:xfrm>
            <a:off x="6747992"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6" name="Text Placeholder 2">
            <a:extLst>
              <a:ext uri="{FF2B5EF4-FFF2-40B4-BE49-F238E27FC236}">
                <a16:creationId xmlns:a16="http://schemas.microsoft.com/office/drawing/2014/main" id="{5EB07F0A-1557-16CE-9EE9-FFEB0A65F52B}"/>
              </a:ext>
            </a:extLst>
          </p:cNvPr>
          <p:cNvSpPr>
            <a:spLocks noGrp="1"/>
          </p:cNvSpPr>
          <p:nvPr>
            <p:ph type="body" idx="27" hasCustomPrompt="1"/>
          </p:nvPr>
        </p:nvSpPr>
        <p:spPr>
          <a:xfrm>
            <a:off x="6747349"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7" name="Picture Placeholder 23">
            <a:extLst>
              <a:ext uri="{FF2B5EF4-FFF2-40B4-BE49-F238E27FC236}">
                <a16:creationId xmlns:a16="http://schemas.microsoft.com/office/drawing/2014/main" id="{541CE664-9D92-6E26-647B-BD78B1C3BAFE}"/>
              </a:ext>
            </a:extLst>
          </p:cNvPr>
          <p:cNvSpPr>
            <a:spLocks noGrp="1"/>
          </p:cNvSpPr>
          <p:nvPr>
            <p:ph type="pic" sz="quarter" idx="28"/>
          </p:nvPr>
        </p:nvSpPr>
        <p:spPr>
          <a:xfrm>
            <a:off x="125131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8" name="Picture Placeholder 23">
            <a:extLst>
              <a:ext uri="{FF2B5EF4-FFF2-40B4-BE49-F238E27FC236}">
                <a16:creationId xmlns:a16="http://schemas.microsoft.com/office/drawing/2014/main" id="{AD365B99-B214-DFAD-E857-477BFE025F9A}"/>
              </a:ext>
            </a:extLst>
          </p:cNvPr>
          <p:cNvSpPr>
            <a:spLocks noGrp="1"/>
          </p:cNvSpPr>
          <p:nvPr>
            <p:ph type="pic" sz="quarter" idx="29"/>
          </p:nvPr>
        </p:nvSpPr>
        <p:spPr>
          <a:xfrm>
            <a:off x="4198255"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9" name="Picture Placeholder 23">
            <a:extLst>
              <a:ext uri="{FF2B5EF4-FFF2-40B4-BE49-F238E27FC236}">
                <a16:creationId xmlns:a16="http://schemas.microsoft.com/office/drawing/2014/main" id="{E624F012-5DC7-F199-05E7-12D92EA8033F}"/>
              </a:ext>
            </a:extLst>
          </p:cNvPr>
          <p:cNvSpPr>
            <a:spLocks noGrp="1"/>
          </p:cNvSpPr>
          <p:nvPr>
            <p:ph type="pic" sz="quarter" idx="30"/>
          </p:nvPr>
        </p:nvSpPr>
        <p:spPr>
          <a:xfrm>
            <a:off x="714520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0" name="Picture Placeholder 23">
            <a:extLst>
              <a:ext uri="{FF2B5EF4-FFF2-40B4-BE49-F238E27FC236}">
                <a16:creationId xmlns:a16="http://schemas.microsoft.com/office/drawing/2014/main" id="{5A105501-7838-3326-4EDC-E1A8E4D963D7}"/>
              </a:ext>
            </a:extLst>
          </p:cNvPr>
          <p:cNvSpPr>
            <a:spLocks noGrp="1"/>
          </p:cNvSpPr>
          <p:nvPr>
            <p:ph type="pic" sz="quarter" idx="31"/>
          </p:nvPr>
        </p:nvSpPr>
        <p:spPr>
          <a:xfrm>
            <a:off x="10099742"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1" name="Text Placeholder 2">
            <a:extLst>
              <a:ext uri="{FF2B5EF4-FFF2-40B4-BE49-F238E27FC236}">
                <a16:creationId xmlns:a16="http://schemas.microsoft.com/office/drawing/2014/main" id="{056C4071-D79D-A904-99D4-9F6DC76B4585}"/>
              </a:ext>
            </a:extLst>
          </p:cNvPr>
          <p:cNvSpPr>
            <a:spLocks noGrp="1"/>
          </p:cNvSpPr>
          <p:nvPr>
            <p:ph type="body" idx="32" hasCustomPrompt="1"/>
          </p:nvPr>
        </p:nvSpPr>
        <p:spPr>
          <a:xfrm>
            <a:off x="854488"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44A4C343-A943-9F42-5D6C-BDDC79EB4361}"/>
              </a:ext>
            </a:extLst>
          </p:cNvPr>
          <p:cNvSpPr>
            <a:spLocks noGrp="1"/>
          </p:cNvSpPr>
          <p:nvPr>
            <p:ph type="body" idx="33" hasCustomPrompt="1"/>
          </p:nvPr>
        </p:nvSpPr>
        <p:spPr>
          <a:xfrm>
            <a:off x="852561"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703BE71F-D393-7D02-92C5-C8E88CEF5D3D}"/>
              </a:ext>
            </a:extLst>
          </p:cNvPr>
          <p:cNvSpPr>
            <a:spLocks noGrp="1"/>
          </p:cNvSpPr>
          <p:nvPr>
            <p:ph type="body" idx="34" hasCustomPrompt="1"/>
          </p:nvPr>
        </p:nvSpPr>
        <p:spPr>
          <a:xfrm>
            <a:off x="3801240"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D4218086-D5BB-7736-EE5D-2A816DBB9EE6}"/>
              </a:ext>
            </a:extLst>
          </p:cNvPr>
          <p:cNvSpPr>
            <a:spLocks noGrp="1"/>
          </p:cNvSpPr>
          <p:nvPr>
            <p:ph type="body" idx="35" hasCustomPrompt="1"/>
          </p:nvPr>
        </p:nvSpPr>
        <p:spPr>
          <a:xfrm>
            <a:off x="3799955"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4636F1-8A51-DC6B-E78B-5F2CC4BDAC68}"/>
              </a:ext>
            </a:extLst>
          </p:cNvPr>
          <p:cNvSpPr>
            <a:spLocks noGrp="1"/>
          </p:cNvSpPr>
          <p:nvPr>
            <p:ph type="body" idx="36" hasCustomPrompt="1"/>
          </p:nvPr>
        </p:nvSpPr>
        <p:spPr>
          <a:xfrm>
            <a:off x="9694743"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41E22ED4-B303-90F8-7C3A-CABD53112027}"/>
              </a:ext>
            </a:extLst>
          </p:cNvPr>
          <p:cNvSpPr>
            <a:spLocks noGrp="1"/>
          </p:cNvSpPr>
          <p:nvPr>
            <p:ph type="body" idx="37" hasCustomPrompt="1"/>
          </p:nvPr>
        </p:nvSpPr>
        <p:spPr>
          <a:xfrm>
            <a:off x="9694743"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6F2AE0BB-9C08-20C1-8DD3-8FE0FEC093E0}"/>
              </a:ext>
            </a:extLst>
          </p:cNvPr>
          <p:cNvSpPr>
            <a:spLocks noGrp="1"/>
          </p:cNvSpPr>
          <p:nvPr>
            <p:ph type="body" idx="38" hasCustomPrompt="1"/>
          </p:nvPr>
        </p:nvSpPr>
        <p:spPr>
          <a:xfrm>
            <a:off x="6747992"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2" name="Text Placeholder 2">
            <a:extLst>
              <a:ext uri="{FF2B5EF4-FFF2-40B4-BE49-F238E27FC236}">
                <a16:creationId xmlns:a16="http://schemas.microsoft.com/office/drawing/2014/main" id="{6E366E56-074F-929D-311C-EB94F3F7018C}"/>
              </a:ext>
            </a:extLst>
          </p:cNvPr>
          <p:cNvSpPr>
            <a:spLocks noGrp="1"/>
          </p:cNvSpPr>
          <p:nvPr>
            <p:ph type="body" idx="39" hasCustomPrompt="1"/>
          </p:nvPr>
        </p:nvSpPr>
        <p:spPr>
          <a:xfrm>
            <a:off x="6747349"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3" name="Title 1">
            <a:extLst>
              <a:ext uri="{FF2B5EF4-FFF2-40B4-BE49-F238E27FC236}">
                <a16:creationId xmlns:a16="http://schemas.microsoft.com/office/drawing/2014/main" id="{03B73FD8-6755-4ED7-9545-A939A3A50AAA}"/>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2" name="Text Placeholder 2">
            <a:extLst>
              <a:ext uri="{FF2B5EF4-FFF2-40B4-BE49-F238E27FC236}">
                <a16:creationId xmlns:a16="http://schemas.microsoft.com/office/drawing/2014/main" id="{5A14B7C1-DE92-0CF3-398A-78021A090241}"/>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985A8309-D68B-4585-7E1C-F0FCDE822CA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05976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11527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a:p>
            <a:pPr lvl="1"/>
            <a:r>
              <a:rPr lang="en-US"/>
              <a:t>Latin America</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251158" y="3361315"/>
            <a:ext cx="4759200" cy="2665437"/>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7207634" y="3361315"/>
            <a:ext cx="4759200" cy="2665437"/>
          </a:xfrm>
        </p:spPr>
        <p:txBody>
          <a:bodyPr/>
          <a:lstStyle>
            <a:lvl1pPr marL="0" indent="0">
              <a:buNone/>
              <a:defRPr/>
            </a:lvl1pPr>
          </a:lstStyle>
          <a:p>
            <a:pPr lvl="0"/>
            <a:r>
              <a:rPr lang="en-GB"/>
              <a:t>Insert image</a:t>
            </a:r>
          </a:p>
        </p:txBody>
      </p:sp>
      <p:cxnSp>
        <p:nvCxnSpPr>
          <p:cNvPr id="15" name="Straight Connector 14">
            <a:extLst>
              <a:ext uri="{FF2B5EF4-FFF2-40B4-BE49-F238E27FC236}">
                <a16:creationId xmlns:a16="http://schemas.microsoft.com/office/drawing/2014/main" id="{3E7E8B8B-CEF9-C40F-A076-109E18ECE678}"/>
              </a:ext>
            </a:extLst>
          </p:cNvPr>
          <p:cNvCxnSpPr>
            <a:cxnSpLocks/>
          </p:cNvCxnSpPr>
          <p:nvPr userDrawn="1"/>
        </p:nvCxnSpPr>
        <p:spPr>
          <a:xfrm>
            <a:off x="7113616"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E57B69-E8CC-2F60-9121-471EDB7C6F0D}"/>
              </a:ext>
            </a:extLst>
          </p:cNvPr>
          <p:cNvCxnSpPr>
            <a:cxnSpLocks/>
          </p:cNvCxnSpPr>
          <p:nvPr userDrawn="1"/>
        </p:nvCxnSpPr>
        <p:spPr>
          <a:xfrm>
            <a:off x="2138597"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E9289C6D-B4A9-671A-17D2-D79694EE6858}"/>
              </a:ext>
            </a:extLst>
          </p:cNvPr>
          <p:cNvSpPr>
            <a:spLocks noGrp="1"/>
          </p:cNvSpPr>
          <p:nvPr>
            <p:ph type="body" idx="26" hasCustomPrompt="1"/>
          </p:nvPr>
        </p:nvSpPr>
        <p:spPr>
          <a:xfrm>
            <a:off x="215900" y="16099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a:p>
            <a:pPr lvl="1"/>
            <a:r>
              <a:rPr lang="en-US"/>
              <a:t>Oil &amp; Gas</a:t>
            </a:r>
          </a:p>
        </p:txBody>
      </p:sp>
      <p:sp>
        <p:nvSpPr>
          <p:cNvPr id="29" name="Text Placeholder 2">
            <a:extLst>
              <a:ext uri="{FF2B5EF4-FFF2-40B4-BE49-F238E27FC236}">
                <a16:creationId xmlns:a16="http://schemas.microsoft.com/office/drawing/2014/main" id="{05CB0D90-A18E-9000-8D7B-F2112D8B6704}"/>
              </a:ext>
            </a:extLst>
          </p:cNvPr>
          <p:cNvSpPr>
            <a:spLocks noGrp="1"/>
          </p:cNvSpPr>
          <p:nvPr>
            <p:ph type="body" idx="27" hasCustomPrompt="1"/>
          </p:nvPr>
        </p:nvSpPr>
        <p:spPr>
          <a:xfrm>
            <a:off x="215900" y="20671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SERVICE:</a:t>
            </a:r>
          </a:p>
          <a:p>
            <a:pPr lvl="1"/>
            <a:r>
              <a:rPr lang="en-US"/>
              <a:t>Capital Project Delivery</a:t>
            </a:r>
          </a:p>
        </p:txBody>
      </p:sp>
      <p:sp>
        <p:nvSpPr>
          <p:cNvPr id="30" name="Text Placeholder 2">
            <a:extLst>
              <a:ext uri="{FF2B5EF4-FFF2-40B4-BE49-F238E27FC236}">
                <a16:creationId xmlns:a16="http://schemas.microsoft.com/office/drawing/2014/main" id="{24E02BA7-1EB1-8025-45E5-C025A10B43F0}"/>
              </a:ext>
            </a:extLst>
          </p:cNvPr>
          <p:cNvSpPr>
            <a:spLocks noGrp="1"/>
          </p:cNvSpPr>
          <p:nvPr>
            <p:ph type="body" idx="37" hasCustomPrompt="1"/>
          </p:nvPr>
        </p:nvSpPr>
        <p:spPr>
          <a:xfrm>
            <a:off x="4236255"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1" name="Text Placeholder 2">
            <a:extLst>
              <a:ext uri="{FF2B5EF4-FFF2-40B4-BE49-F238E27FC236}">
                <a16:creationId xmlns:a16="http://schemas.microsoft.com/office/drawing/2014/main" id="{158D0FC7-CD06-2182-54E5-3AC496964972}"/>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4" name="Text Placeholder 2">
            <a:extLst>
              <a:ext uri="{FF2B5EF4-FFF2-40B4-BE49-F238E27FC236}">
                <a16:creationId xmlns:a16="http://schemas.microsoft.com/office/drawing/2014/main" id="{74FE3CCE-31D8-10CB-877C-0E318FE48FD7}"/>
              </a:ext>
            </a:extLst>
          </p:cNvPr>
          <p:cNvSpPr>
            <a:spLocks noGrp="1"/>
          </p:cNvSpPr>
          <p:nvPr>
            <p:ph type="body" sz="quarter" idx="18"/>
          </p:nvPr>
        </p:nvSpPr>
        <p:spPr>
          <a:xfrm>
            <a:off x="2251158" y="1152705"/>
            <a:ext cx="4759174"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6" name="Text Placeholder 2">
            <a:extLst>
              <a:ext uri="{FF2B5EF4-FFF2-40B4-BE49-F238E27FC236}">
                <a16:creationId xmlns:a16="http://schemas.microsoft.com/office/drawing/2014/main" id="{AB03F51A-91E0-9BB0-EE1E-2BAB05E16D93}"/>
              </a:ext>
            </a:extLst>
          </p:cNvPr>
          <p:cNvSpPr>
            <a:spLocks noGrp="1"/>
          </p:cNvSpPr>
          <p:nvPr>
            <p:ph type="body" sz="quarter" idx="23"/>
          </p:nvPr>
        </p:nvSpPr>
        <p:spPr>
          <a:xfrm>
            <a:off x="7216900" y="1152705"/>
            <a:ext cx="4759200"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756F4691-BA23-FB99-F5CB-28090B6AE2F6}"/>
              </a:ext>
            </a:extLst>
          </p:cNvPr>
          <p:cNvSpPr>
            <a:spLocks noGrp="1"/>
          </p:cNvSpPr>
          <p:nvPr>
            <p:ph type="body" idx="25" hasCustomPrompt="1"/>
          </p:nvPr>
        </p:nvSpPr>
        <p:spPr>
          <a:xfrm>
            <a:off x="215906" y="215997"/>
            <a:ext cx="11760194" cy="720000"/>
          </a:xfrm>
        </p:spPr>
        <p:txBody>
          <a:bodyPr wrap="square"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pic>
        <p:nvPicPr>
          <p:cNvPr id="2" name="Graphic 1" descr="ERM Sustainability Institute logo">
            <a:extLst>
              <a:ext uri="{FF2B5EF4-FFF2-40B4-BE49-F238E27FC236}">
                <a16:creationId xmlns:a16="http://schemas.microsoft.com/office/drawing/2014/main" id="{BCA8E506-3807-B7B7-E07A-CB9013B28D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71374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345">
          <p15:clr>
            <a:srgbClr val="FBAE40"/>
          </p15:clr>
        </p15:guide>
        <p15:guide id="2" orient="horz" pos="216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ase Study - 2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a:cxnSpLocks/>
          </p:cNvCxnSpPr>
          <p:nvPr userDrawn="1"/>
        </p:nvCxnSpPr>
        <p:spPr>
          <a:xfrm>
            <a:off x="6096000" y="215998"/>
            <a:ext cx="0" cy="6012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3361315"/>
            <a:ext cx="5790571" cy="2665437"/>
          </a:xfrm>
        </p:spPr>
        <p:txBody>
          <a:bodyPr/>
          <a:lstStyle>
            <a:lvl1pPr marL="0" indent="0">
              <a:buNone/>
              <a:defRPr/>
            </a:lvl1pPr>
          </a:lstStyle>
          <a:p>
            <a:pPr lvl="0"/>
            <a:r>
              <a:rPr lang="en-GB"/>
              <a:t>Insert image</a:t>
            </a:r>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85533" y="3361315"/>
            <a:ext cx="5790571" cy="2665437"/>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85541"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85541"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5788799" cy="720000"/>
          </a:xfrm>
        </p:spPr>
        <p:txBody>
          <a:bodyPr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85532" y="215998"/>
            <a:ext cx="5788799" cy="720000"/>
          </a:xfrm>
        </p:spPr>
        <p:txBody>
          <a:bodyPr anchor="t" anchorCtr="0">
            <a:noAutofit/>
          </a:bodyPr>
          <a:lstStyle>
            <a:lvl1pPr marL="0" indent="0">
              <a:lnSpc>
                <a:spcPct val="90000"/>
              </a:lnSpc>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4" name="Text Placeholder 2">
            <a:extLst>
              <a:ext uri="{FF2B5EF4-FFF2-40B4-BE49-F238E27FC236}">
                <a16:creationId xmlns:a16="http://schemas.microsoft.com/office/drawing/2014/main" id="{28F93F4E-F1C1-0924-03A5-3C50D2B72093}"/>
              </a:ext>
            </a:extLst>
          </p:cNvPr>
          <p:cNvSpPr>
            <a:spLocks noGrp="1"/>
          </p:cNvSpPr>
          <p:nvPr>
            <p:ph type="body" idx="37" hasCustomPrompt="1"/>
          </p:nvPr>
        </p:nvSpPr>
        <p:spPr>
          <a:xfrm>
            <a:off x="3252469"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6" name="Text Placeholder 2">
            <a:extLst>
              <a:ext uri="{FF2B5EF4-FFF2-40B4-BE49-F238E27FC236}">
                <a16:creationId xmlns:a16="http://schemas.microsoft.com/office/drawing/2014/main" id="{A5F59D18-7C55-92E8-2A10-96D5F6546B89}"/>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pic>
        <p:nvPicPr>
          <p:cNvPr id="2" name="Graphic 1" descr="ERM Sustainability Institute logo">
            <a:extLst>
              <a:ext uri="{FF2B5EF4-FFF2-40B4-BE49-F238E27FC236}">
                <a16:creationId xmlns:a16="http://schemas.microsoft.com/office/drawing/2014/main" id="{E282BF5E-46BE-414D-56D1-232123804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95274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se Study - 3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898" y="9720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7" y="4119783"/>
            <a:ext cx="3780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898" y="11592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898" y="215999"/>
            <a:ext cx="3780000" cy="720000"/>
          </a:xfrm>
        </p:spPr>
        <p:txBody>
          <a:bodyPr wrap="square"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410095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809105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4206001" y="4119783"/>
            <a:ext cx="3780000"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4206001"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4206001"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4206001"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8196104" y="4119783"/>
            <a:ext cx="3780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8196104"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8196104"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8196104"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4206001"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8196104"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898" y="6104440"/>
            <a:ext cx="3780000" cy="126509"/>
          </a:xfrm>
        </p:spPr>
        <p:txBody>
          <a:bodyPr wrap="square"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897"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4206001"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8196104"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152F0F37-A82E-A336-1B8C-45A2F30DBF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17630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ase Study - 4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5780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4119783"/>
            <a:ext cx="2753999" cy="1906969"/>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69101" y="4119783"/>
            <a:ext cx="2754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69101"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69101"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69101"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3081204"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90344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3192503" y="4119783"/>
            <a:ext cx="2767555"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3192503"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3192503"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3192503"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9145698" y="4119783"/>
            <a:ext cx="2754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9145698"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9145698"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9145698"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3238912"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5" name="Text Placeholder 2">
            <a:extLst>
              <a:ext uri="{FF2B5EF4-FFF2-40B4-BE49-F238E27FC236}">
                <a16:creationId xmlns:a16="http://schemas.microsoft.com/office/drawing/2014/main" id="{B782E82C-83F2-5B6B-0368-B7514B259E6C}"/>
              </a:ext>
            </a:extLst>
          </p:cNvPr>
          <p:cNvSpPr>
            <a:spLocks noGrp="1"/>
          </p:cNvSpPr>
          <p:nvPr>
            <p:ph type="body" idx="38" hasCustomPrompt="1"/>
          </p:nvPr>
        </p:nvSpPr>
        <p:spPr>
          <a:xfrm>
            <a:off x="619908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914569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900"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900"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3192503"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0" name="Text Placeholder 37">
            <a:extLst>
              <a:ext uri="{FF2B5EF4-FFF2-40B4-BE49-F238E27FC236}">
                <a16:creationId xmlns:a16="http://schemas.microsoft.com/office/drawing/2014/main" id="{CA21D913-3D69-C3C9-8A5C-B848F44EE07F}"/>
              </a:ext>
            </a:extLst>
          </p:cNvPr>
          <p:cNvSpPr>
            <a:spLocks noGrp="1"/>
          </p:cNvSpPr>
          <p:nvPr>
            <p:ph type="body" sz="quarter" idx="43"/>
          </p:nvPr>
        </p:nvSpPr>
        <p:spPr>
          <a:xfrm>
            <a:off x="6169101"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9145698"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0CCE673E-F3F7-8068-3D4A-C2D7FD24831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35231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35">
          <p15:clr>
            <a:srgbClr val="FBAE40"/>
          </p15:clr>
        </p15:guide>
        <p15:guide id="2" pos="5677">
          <p15:clr>
            <a:srgbClr val="FBAE40"/>
          </p15:clr>
        </p15:guide>
        <p15:guide id="3" pos="3817">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7" name="TextBox 6">
            <a:extLst>
              <a:ext uri="{FF2B5EF4-FFF2-40B4-BE49-F238E27FC236}">
                <a16:creationId xmlns:a16="http://schemas.microsoft.com/office/drawing/2014/main" id="{2EB2C830-6981-AC29-3A83-F01B7FC80BA0}"/>
              </a:ext>
            </a:extLst>
          </p:cNvPr>
          <p:cNvSpPr txBox="1"/>
          <p:nvPr userDrawn="1"/>
        </p:nvSpPr>
        <p:spPr>
          <a:xfrm>
            <a:off x="216706" y="106273"/>
            <a:ext cx="1848679" cy="430887"/>
          </a:xfrm>
          <a:prstGeom prst="rect">
            <a:avLst/>
          </a:prstGeom>
          <a:noFill/>
        </p:spPr>
        <p:txBody>
          <a:bodyPr wrap="square" lIns="0" tIns="0" rIns="0" bIns="0" rtlCol="0">
            <a:spAutoFit/>
          </a:bodyPr>
          <a:lstStyle/>
          <a:p>
            <a:r>
              <a:rPr lang="en-GB" sz="2800" spc="40" baseline="0">
                <a:solidFill>
                  <a:schemeClr val="bg1"/>
                </a:solidFill>
              </a:rPr>
              <a:t>Thank you</a:t>
            </a:r>
          </a:p>
        </p:txBody>
      </p:sp>
      <p:cxnSp>
        <p:nvCxnSpPr>
          <p:cNvPr id="16" name="Straight Connector 15">
            <a:extLst>
              <a:ext uri="{FF2B5EF4-FFF2-40B4-BE49-F238E27FC236}">
                <a16:creationId xmlns:a16="http://schemas.microsoft.com/office/drawing/2014/main" id="{64A621A8-DF02-4872-A0EE-D9A2BD32104B}"/>
              </a:ext>
            </a:extLst>
          </p:cNvPr>
          <p:cNvCxnSpPr>
            <a:cxnSpLocks/>
          </p:cNvCxnSpPr>
          <p:nvPr userDrawn="1"/>
        </p:nvCxnSpPr>
        <p:spPr>
          <a:xfrm>
            <a:off x="2135465" y="198766"/>
            <a:ext cx="0" cy="13030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C840430-5D73-9449-8351-023593D9E35F}"/>
              </a:ext>
            </a:extLst>
          </p:cNvPr>
          <p:cNvSpPr>
            <a:spLocks noGrp="1"/>
          </p:cNvSpPr>
          <p:nvPr>
            <p:ph type="body" sz="quarter" idx="13" hasCustomPrompt="1"/>
          </p:nvPr>
        </p:nvSpPr>
        <p:spPr>
          <a:xfrm>
            <a:off x="2254250" y="198438"/>
            <a:ext cx="2779388" cy="130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If further information is required, please contact:</a:t>
            </a:r>
          </a:p>
        </p:txBody>
      </p:sp>
      <p:pic>
        <p:nvPicPr>
          <p:cNvPr id="2" name="Graphic 1" descr="ERM Sustainability Institute logo">
            <a:extLst>
              <a:ext uri="{FF2B5EF4-FFF2-40B4-BE49-F238E27FC236}">
                <a16:creationId xmlns:a16="http://schemas.microsoft.com/office/drawing/2014/main" id="{EEC26475-178C-3368-E874-CE454B730F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13482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4" name="Graphic 3" descr="ERM Sustainability Institute logo">
            <a:extLst>
              <a:ext uri="{FF2B5EF4-FFF2-40B4-BE49-F238E27FC236}">
                <a16:creationId xmlns:a16="http://schemas.microsoft.com/office/drawing/2014/main" id="{2C833D86-FAEF-C0C2-4DFE-9BC17E6FAB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0120" cy="334800"/>
          </a:xfrm>
          <a:prstGeom prst="rect">
            <a:avLst/>
          </a:prstGeom>
        </p:spPr>
      </p:pic>
    </p:spTree>
    <p:extLst>
      <p:ext uri="{BB962C8B-B14F-4D97-AF65-F5344CB8AC3E}">
        <p14:creationId xmlns:p14="http://schemas.microsoft.com/office/powerpoint/2010/main" val="290145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29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DO NOT USE SLIDES AFTER THIS">
    <p:bg>
      <p:bgPr>
        <a:solidFill>
          <a:schemeClr val="bg2"/>
        </a:solidFill>
        <a:effectLst/>
      </p:bgPr>
    </p:bg>
    <p:spTree>
      <p:nvGrpSpPr>
        <p:cNvPr id="1" name=""/>
        <p:cNvGrpSpPr/>
        <p:nvPr/>
      </p:nvGrpSpPr>
      <p:grpSpPr>
        <a:xfrm>
          <a:off x="0" y="0"/>
          <a:ext cx="0" cy="0"/>
          <a:chOff x="0" y="0"/>
          <a:chExt cx="0" cy="0"/>
        </a:xfrm>
      </p:grpSpPr>
      <p:sp>
        <p:nvSpPr>
          <p:cNvPr id="2" name="Do not use">
            <a:extLst>
              <a:ext uri="{FF2B5EF4-FFF2-40B4-BE49-F238E27FC236}">
                <a16:creationId xmlns:a16="http://schemas.microsoft.com/office/drawing/2014/main" id="{18DBAB69-9F01-979A-4BAC-74690AAD4DB3}"/>
              </a:ext>
            </a:extLst>
          </p:cNvPr>
          <p:cNvSpPr txBox="1"/>
          <p:nvPr userDrawn="1"/>
        </p:nvSpPr>
        <p:spPr>
          <a:xfrm>
            <a:off x="215900" y="656823"/>
            <a:ext cx="11760199" cy="2031325"/>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tx1"/>
                </a:solidFill>
              </a:rPr>
              <a:t>If you see any </a:t>
            </a:r>
            <a:r>
              <a:rPr lang="en-GB" sz="4400" b="1" i="0" noProof="0">
                <a:solidFill>
                  <a:schemeClr val="tx1"/>
                </a:solidFill>
              </a:rPr>
              <a:t>layouts after this </a:t>
            </a:r>
            <a:r>
              <a:rPr lang="en-GB" sz="4400" b="0" i="0" noProof="0">
                <a:solidFill>
                  <a:schemeClr val="tx1"/>
                </a:solidFill>
              </a:rPr>
              <a:t>one</a:t>
            </a:r>
            <a:r>
              <a:rPr lang="en-GB" sz="4400" b="1" i="1" noProof="0">
                <a:solidFill>
                  <a:schemeClr val="tx1"/>
                </a:solidFill>
              </a:rPr>
              <a:t>,</a:t>
            </a:r>
            <a:br>
              <a:rPr lang="en-GB" sz="4400" b="0" i="0" noProof="0">
                <a:solidFill>
                  <a:schemeClr val="tx1"/>
                </a:solidFill>
              </a:rPr>
            </a:br>
            <a:r>
              <a:rPr lang="en-GB" sz="4400" b="0" noProof="0">
                <a:solidFill>
                  <a:schemeClr val="tx1"/>
                </a:solidFill>
              </a:rPr>
              <a:t>do not use them. These layouts </a:t>
            </a:r>
            <a:r>
              <a:rPr lang="en-GB" sz="4400" b="1" i="0" u="none" noProof="0">
                <a:solidFill>
                  <a:schemeClr val="tx1"/>
                </a:solidFill>
              </a:rPr>
              <a:t>are not </a:t>
            </a:r>
            <a:r>
              <a:rPr lang="en-GB" sz="4400" b="0" noProof="0">
                <a:solidFill>
                  <a:schemeClr val="tx1"/>
                </a:solidFill>
              </a:rPr>
              <a:t>part </a:t>
            </a:r>
            <a:br>
              <a:rPr lang="en-GB" sz="4400" b="0" noProof="0">
                <a:solidFill>
                  <a:schemeClr val="tx1"/>
                </a:solidFill>
              </a:rPr>
            </a:br>
            <a:r>
              <a:rPr lang="en-GB" sz="4400" b="0" noProof="0">
                <a:solidFill>
                  <a:schemeClr val="tx1"/>
                </a:solidFill>
              </a:rPr>
              <a:t>of our </a:t>
            </a:r>
            <a:r>
              <a:rPr lang="en-GB" sz="4400" b="1" noProof="0">
                <a:solidFill>
                  <a:schemeClr val="tx1"/>
                </a:solidFill>
              </a:rPr>
              <a:t>NEW </a:t>
            </a:r>
            <a:r>
              <a:rPr lang="en-GB" sz="4400" b="0" noProof="0">
                <a:solidFill>
                  <a:schemeClr val="tx1"/>
                </a:solidFill>
              </a:rPr>
              <a:t>template.</a:t>
            </a:r>
            <a:endParaRPr lang="en-GB" sz="2800" b="0" noProof="0">
              <a:solidFill>
                <a:schemeClr val="tx1"/>
              </a:solidFill>
            </a:endParaRPr>
          </a:p>
        </p:txBody>
      </p:sp>
      <p:sp>
        <p:nvSpPr>
          <p:cNvPr id="3" name="Rectangle 2">
            <a:extLst>
              <a:ext uri="{FF2B5EF4-FFF2-40B4-BE49-F238E27FC236}">
                <a16:creationId xmlns:a16="http://schemas.microsoft.com/office/drawing/2014/main" id="{A803B67A-6898-DD83-F263-BCB7AC7CFAC6}"/>
              </a:ext>
            </a:extLst>
          </p:cNvPr>
          <p:cNvSpPr/>
          <p:nvPr userDrawn="1"/>
        </p:nvSpPr>
        <p:spPr>
          <a:xfrm>
            <a:off x="215900" y="2578102"/>
            <a:ext cx="11760200" cy="2400657"/>
          </a:xfrm>
          <a:prstGeom prst="rect">
            <a:avLst/>
          </a:prstGeom>
        </p:spPr>
        <p:txBody>
          <a:bodyPr wrap="square">
            <a:spAutoFit/>
          </a:bodyPr>
          <a:lstStyle/>
          <a:p>
            <a:pPr algn="ctr"/>
            <a:r>
              <a:rPr lang="en-GB" sz="15000" b="1" i="0" noProof="0">
                <a:solidFill>
                  <a:schemeClr val="tx1"/>
                </a:solidFill>
              </a:rPr>
              <a:t>Do not use </a:t>
            </a:r>
            <a:endParaRPr lang="en-GB" sz="15000" b="1" i="0">
              <a:solidFill>
                <a:schemeClr val="tx1"/>
              </a:solidFill>
            </a:endParaRPr>
          </a:p>
        </p:txBody>
      </p:sp>
      <p:sp>
        <p:nvSpPr>
          <p:cNvPr id="5" name="Do not use">
            <a:extLst>
              <a:ext uri="{FF2B5EF4-FFF2-40B4-BE49-F238E27FC236}">
                <a16:creationId xmlns:a16="http://schemas.microsoft.com/office/drawing/2014/main" id="{820CAA70-789B-106B-50B8-51F1A167D0B8}"/>
              </a:ext>
            </a:extLst>
          </p:cNvPr>
          <p:cNvSpPr txBox="1"/>
          <p:nvPr userDrawn="1"/>
        </p:nvSpPr>
        <p:spPr>
          <a:xfrm>
            <a:off x="215900" y="5186455"/>
            <a:ext cx="11760200"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tx1"/>
                </a:solidFill>
              </a:rPr>
              <a:t>Due to PowerPoint’s standard Copy/Paste functionality additional layouts </a:t>
            </a:r>
            <a:br>
              <a:rPr lang="en-GB" sz="2000" b="0" noProof="0">
                <a:solidFill>
                  <a:schemeClr val="tx1"/>
                </a:solidFill>
              </a:rPr>
            </a:br>
            <a:r>
              <a:rPr lang="en-GB" sz="2000" b="0" noProof="0">
                <a:solidFill>
                  <a:schemeClr val="tx1"/>
                </a:solidFill>
              </a:rPr>
              <a:t>can appear from old templates – please delete old slide masters if possible.</a:t>
            </a:r>
            <a:endParaRPr lang="en-GB" sz="1800" b="0" noProof="0">
              <a:solidFill>
                <a:schemeClr val="tx1"/>
              </a:solidFill>
            </a:endParaRPr>
          </a:p>
        </p:txBody>
      </p:sp>
    </p:spTree>
    <p:extLst>
      <p:ext uri="{BB962C8B-B14F-4D97-AF65-F5344CB8AC3E}">
        <p14:creationId xmlns:p14="http://schemas.microsoft.com/office/powerpoint/2010/main" val="2246140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theme" Target="../theme/theme2.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50" Type="http://schemas.openxmlformats.org/officeDocument/2006/relationships/slideLayout" Target="../slideLayouts/slideLayout110.xml"/><Relationship Id="rId55" Type="http://schemas.openxmlformats.org/officeDocument/2006/relationships/slideLayout" Target="../slideLayouts/slideLayout115.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53" Type="http://schemas.openxmlformats.org/officeDocument/2006/relationships/slideLayout" Target="../slideLayouts/slideLayout113.xml"/><Relationship Id="rId58" Type="http://schemas.openxmlformats.org/officeDocument/2006/relationships/slideLayout" Target="../slideLayouts/slideLayout118.xml"/><Relationship Id="rId5" Type="http://schemas.openxmlformats.org/officeDocument/2006/relationships/slideLayout" Target="../slideLayouts/slideLayout65.xml"/><Relationship Id="rId61" Type="http://schemas.openxmlformats.org/officeDocument/2006/relationships/slideLayout" Target="../slideLayouts/slideLayout121.xml"/><Relationship Id="rId19" Type="http://schemas.openxmlformats.org/officeDocument/2006/relationships/slideLayout" Target="../slideLayouts/slideLayout7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slideLayout" Target="../slideLayouts/slideLayout103.xml"/><Relationship Id="rId48" Type="http://schemas.openxmlformats.org/officeDocument/2006/relationships/slideLayout" Target="../slideLayouts/slideLayout108.xml"/><Relationship Id="rId56" Type="http://schemas.openxmlformats.org/officeDocument/2006/relationships/slideLayout" Target="../slideLayouts/slideLayout116.xml"/><Relationship Id="rId8" Type="http://schemas.openxmlformats.org/officeDocument/2006/relationships/slideLayout" Target="../slideLayouts/slideLayout68.xml"/><Relationship Id="rId51" Type="http://schemas.openxmlformats.org/officeDocument/2006/relationships/slideLayout" Target="../slideLayouts/slideLayout111.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46" Type="http://schemas.openxmlformats.org/officeDocument/2006/relationships/slideLayout" Target="../slideLayouts/slideLayout106.xml"/><Relationship Id="rId59" Type="http://schemas.openxmlformats.org/officeDocument/2006/relationships/slideLayout" Target="../slideLayouts/slideLayout119.xml"/><Relationship Id="rId20" Type="http://schemas.openxmlformats.org/officeDocument/2006/relationships/slideLayout" Target="../slideLayouts/slideLayout80.xml"/><Relationship Id="rId41" Type="http://schemas.openxmlformats.org/officeDocument/2006/relationships/slideLayout" Target="../slideLayouts/slideLayout101.xml"/><Relationship Id="rId54" Type="http://schemas.openxmlformats.org/officeDocument/2006/relationships/slideLayout" Target="../slideLayouts/slideLayout114.xml"/><Relationship Id="rId62" Type="http://schemas.openxmlformats.org/officeDocument/2006/relationships/theme" Target="../theme/theme3.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49" Type="http://schemas.openxmlformats.org/officeDocument/2006/relationships/slideLayout" Target="../slideLayouts/slideLayout109.xml"/><Relationship Id="rId57" Type="http://schemas.openxmlformats.org/officeDocument/2006/relationships/slideLayout" Target="../slideLayouts/slideLayout117.xml"/><Relationship Id="rId10" Type="http://schemas.openxmlformats.org/officeDocument/2006/relationships/slideLayout" Target="../slideLayouts/slideLayout70.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52" Type="http://schemas.openxmlformats.org/officeDocument/2006/relationships/slideLayout" Target="../slideLayouts/slideLayout112.xml"/><Relationship Id="rId60" Type="http://schemas.openxmlformats.org/officeDocument/2006/relationships/slideLayout" Target="../slideLayouts/slideLayout12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9D252-AA11-F8B2-BB0D-DE7B7C47A4C6}"/>
              </a:ext>
            </a:extLst>
          </p:cNvPr>
          <p:cNvSpPr>
            <a:spLocks noGrp="1"/>
          </p:cNvSpPr>
          <p:nvPr>
            <p:ph type="title"/>
          </p:nvPr>
        </p:nvSpPr>
        <p:spPr>
          <a:xfrm>
            <a:off x="215900" y="216000"/>
            <a:ext cx="11760200" cy="387798"/>
          </a:xfrm>
          <a:prstGeom prst="rect">
            <a:avLst/>
          </a:prstGeom>
        </p:spPr>
        <p:txBody>
          <a:bodyPr vert="horz" wrap="square" lIns="0" tIns="0" rIns="0" bIns="0" rtlCol="0" anchor="t">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1D4C98-DAD2-504C-23D9-81EDD5036CDA}"/>
              </a:ext>
            </a:extLst>
          </p:cNvPr>
          <p:cNvSpPr>
            <a:spLocks noGrp="1"/>
          </p:cNvSpPr>
          <p:nvPr>
            <p:ph type="body" idx="1"/>
          </p:nvPr>
        </p:nvSpPr>
        <p:spPr>
          <a:xfrm>
            <a:off x="215899" y="1512000"/>
            <a:ext cx="11760201"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Footer Placeholder 4">
            <a:extLst>
              <a:ext uri="{FF2B5EF4-FFF2-40B4-BE49-F238E27FC236}">
                <a16:creationId xmlns:a16="http://schemas.microsoft.com/office/drawing/2014/main" id="{D03C863A-680A-A08D-A073-166C02C2AB8E}"/>
              </a:ext>
            </a:extLst>
          </p:cNvPr>
          <p:cNvSpPr>
            <a:spLocks noGrp="1"/>
          </p:cNvSpPr>
          <p:nvPr>
            <p:ph type="ftr" sz="quarter" idx="3"/>
          </p:nvPr>
        </p:nvSpPr>
        <p:spPr>
          <a:xfrm>
            <a:off x="1313999" y="6426000"/>
            <a:ext cx="4680000" cy="180000"/>
          </a:xfrm>
          <a:prstGeom prst="rect">
            <a:avLst/>
          </a:prstGeom>
        </p:spPr>
        <p:txBody>
          <a:bodyPr vert="horz" lIns="0" tIns="0" rIns="0" bIns="0" rtlCol="0" anchor="b" anchorCtr="0"/>
          <a:lstStyle>
            <a:lvl1pPr algn="l">
              <a:defRPr sz="800">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6C80B84-6DC2-D2A3-4529-8282B23312C5}"/>
              </a:ext>
            </a:extLst>
          </p:cNvPr>
          <p:cNvSpPr>
            <a:spLocks noGrp="1"/>
          </p:cNvSpPr>
          <p:nvPr>
            <p:ph type="sldNum" sz="quarter" idx="4"/>
          </p:nvPr>
        </p:nvSpPr>
        <p:spPr>
          <a:xfrm>
            <a:off x="11436100" y="6426000"/>
            <a:ext cx="540000" cy="180000"/>
          </a:xfrm>
          <a:prstGeom prst="rect">
            <a:avLst/>
          </a:prstGeom>
        </p:spPr>
        <p:txBody>
          <a:bodyPr vert="horz" lIns="0" tIns="0" rIns="0" bIns="0" rtlCol="0" anchor="b" anchorCtr="0"/>
          <a:lstStyle>
            <a:lvl1pPr algn="r">
              <a:defRPr sz="800">
                <a:solidFill>
                  <a:schemeClr val="tx1"/>
                </a:solidFill>
              </a:defRPr>
            </a:lvl1pPr>
          </a:lstStyle>
          <a:p>
            <a:fld id="{3954854E-1B22-401C-B4EE-1698A89C07E3}" type="slidenum">
              <a:rPr lang="en-GB" smtClean="0"/>
              <a:pPr/>
              <a:t>‹#›</a:t>
            </a:fld>
            <a:endParaRPr lang="en-GB"/>
          </a:p>
        </p:txBody>
      </p:sp>
    </p:spTree>
    <p:extLst>
      <p:ext uri="{BB962C8B-B14F-4D97-AF65-F5344CB8AC3E}">
        <p14:creationId xmlns:p14="http://schemas.microsoft.com/office/powerpoint/2010/main" val="2001423184"/>
      </p:ext>
    </p:extLst>
  </p:cSld>
  <p:clrMap bg1="lt1" tx1="dk1" bg2="lt2" tx2="dk2" accent1="accent1" accent2="accent2" accent3="accent3" accent4="accent4" accent5="accent5" accent6="accent6" hlink="hlink" folHlink="folHlink"/>
  <p:sldLayoutIdLst>
    <p:sldLayoutId id="2147483661" r:id="rId1"/>
    <p:sldLayoutId id="2147483708" r:id="rId2"/>
    <p:sldLayoutId id="2147483704" r:id="rId3"/>
    <p:sldLayoutId id="2147483701" r:id="rId4"/>
    <p:sldLayoutId id="2147483649" r:id="rId5"/>
    <p:sldLayoutId id="2147483685" r:id="rId6"/>
    <p:sldLayoutId id="2147483650" r:id="rId7"/>
    <p:sldLayoutId id="2147483670" r:id="rId8"/>
    <p:sldLayoutId id="2147483679" r:id="rId9"/>
    <p:sldLayoutId id="2147483696" r:id="rId10"/>
    <p:sldLayoutId id="2147483702" r:id="rId11"/>
    <p:sldLayoutId id="2147483686" r:id="rId12"/>
    <p:sldLayoutId id="2147483680" r:id="rId13"/>
    <p:sldLayoutId id="2147483692" r:id="rId14"/>
    <p:sldLayoutId id="2147483705" r:id="rId15"/>
    <p:sldLayoutId id="2147483671" r:id="rId16"/>
    <p:sldLayoutId id="2147483672" r:id="rId17"/>
    <p:sldLayoutId id="2147483706" r:id="rId18"/>
    <p:sldLayoutId id="2147483654" r:id="rId19"/>
    <p:sldLayoutId id="2147483662" r:id="rId20"/>
    <p:sldLayoutId id="2147483664" r:id="rId21"/>
    <p:sldLayoutId id="2147483703" r:id="rId22"/>
    <p:sldLayoutId id="2147483663" r:id="rId23"/>
    <p:sldLayoutId id="2147483665" r:id="rId24"/>
    <p:sldLayoutId id="2147483666" r:id="rId25"/>
    <p:sldLayoutId id="2147483667" r:id="rId26"/>
    <p:sldLayoutId id="2147483668" r:id="rId27"/>
    <p:sldLayoutId id="2147483697" r:id="rId28"/>
    <p:sldLayoutId id="2147483707" r:id="rId29"/>
    <p:sldLayoutId id="2147483673" r:id="rId30"/>
    <p:sldLayoutId id="2147483674" r:id="rId31"/>
    <p:sldLayoutId id="2147483683" r:id="rId32"/>
    <p:sldLayoutId id="2147483687" r:id="rId33"/>
    <p:sldLayoutId id="2147483688" r:id="rId34"/>
    <p:sldLayoutId id="2147483651" r:id="rId35"/>
    <p:sldLayoutId id="2147483669" r:id="rId36"/>
    <p:sldLayoutId id="2147483676" r:id="rId37"/>
    <p:sldLayoutId id="2147483678" r:id="rId38"/>
    <p:sldLayoutId id="2147483694" r:id="rId39"/>
    <p:sldLayoutId id="2147483693" r:id="rId40"/>
    <p:sldLayoutId id="2147483699" r:id="rId41"/>
    <p:sldLayoutId id="2147483700" r:id="rId42"/>
    <p:sldLayoutId id="2147483684" r:id="rId43"/>
    <p:sldLayoutId id="2147483652" r:id="rId44"/>
    <p:sldLayoutId id="2147483675" r:id="rId45"/>
    <p:sldLayoutId id="2147483695" r:id="rId46"/>
    <p:sldLayoutId id="2147483689" r:id="rId47"/>
    <p:sldLayoutId id="2147483677" r:id="rId48"/>
    <p:sldLayoutId id="2147483691" r:id="rId49"/>
    <p:sldLayoutId id="2147483690" r:id="rId50"/>
    <p:sldLayoutId id="2147483681" r:id="rId51"/>
    <p:sldLayoutId id="2147483698" r:id="rId52"/>
    <p:sldLayoutId id="2147483655" r:id="rId53"/>
    <p:sldLayoutId id="2147483682" r:id="rId5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spc="3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900"/>
        </a:spcBef>
        <a:buFont typeface="Georgia" panose="02040502050405020303" pitchFamily="18" charset="0"/>
        <a:buNone/>
        <a:defRPr sz="1600" kern="100" spc="20" baseline="0">
          <a:solidFill>
            <a:schemeClr val="tx1"/>
          </a:solidFill>
          <a:latin typeface="+mn-lt"/>
          <a:ea typeface="+mn-ea"/>
          <a:cs typeface="+mn-cs"/>
        </a:defRPr>
      </a:lvl1pPr>
      <a:lvl2pPr marL="0" indent="0" algn="l" defTabSz="914400" rtl="0" eaLnBrk="1" latinLnBrk="0" hangingPunct="1">
        <a:lnSpc>
          <a:spcPct val="100000"/>
        </a:lnSpc>
        <a:spcBef>
          <a:spcPts val="900"/>
        </a:spcBef>
        <a:buFont typeface="Georgia" panose="02040502050405020303" pitchFamily="18" charset="0"/>
        <a:buNone/>
        <a:defRPr sz="1600" b="1" kern="100" spc="20">
          <a:solidFill>
            <a:schemeClr val="tx1"/>
          </a:solidFill>
          <a:latin typeface="+mn-lt"/>
          <a:ea typeface="+mn-ea"/>
          <a:cs typeface="+mn-cs"/>
        </a:defRPr>
      </a:lvl2pPr>
      <a:lvl3pPr marL="252000" indent="-252000" algn="l" defTabSz="914400" rtl="0" eaLnBrk="1" latinLnBrk="0" hangingPunct="1">
        <a:lnSpc>
          <a:spcPct val="100000"/>
        </a:lnSpc>
        <a:spcBef>
          <a:spcPts val="900"/>
        </a:spcBef>
        <a:buFont typeface="Arial" panose="020B0604020202020204" pitchFamily="34" charset="0"/>
        <a:buChar char="•"/>
        <a:defRPr sz="1600" kern="100" spc="20">
          <a:solidFill>
            <a:schemeClr val="tx1"/>
          </a:solidFill>
          <a:latin typeface="+mn-lt"/>
          <a:ea typeface="+mn-ea"/>
          <a:cs typeface="+mn-cs"/>
        </a:defRPr>
      </a:lvl3pPr>
      <a:lvl4pPr marL="504000" indent="-252000" algn="l" defTabSz="914400" rtl="0" eaLnBrk="1" latinLnBrk="0" hangingPunct="1">
        <a:lnSpc>
          <a:spcPct val="100000"/>
        </a:lnSpc>
        <a:spcBef>
          <a:spcPts val="900"/>
        </a:spcBef>
        <a:buFont typeface="System Font Regular"/>
        <a:buChar char="◦"/>
        <a:defRPr sz="1600" b="0" kern="100" spc="20">
          <a:solidFill>
            <a:schemeClr val="tx1"/>
          </a:solidFill>
          <a:latin typeface="+mn-lt"/>
          <a:ea typeface="+mn-ea"/>
          <a:cs typeface="+mn-cs"/>
        </a:defRPr>
      </a:lvl4pPr>
      <a:lvl5pPr marL="756000" indent="-252000" algn="l" defTabSz="914400" rtl="0" eaLnBrk="1" latinLnBrk="0" hangingPunct="1">
        <a:lnSpc>
          <a:spcPct val="100000"/>
        </a:lnSpc>
        <a:spcBef>
          <a:spcPts val="900"/>
        </a:spcBef>
        <a:buFont typeface="System Font Regular"/>
        <a:buChar char="-"/>
        <a:defRPr sz="1600" kern="100" spc="20">
          <a:solidFill>
            <a:schemeClr val="tx1"/>
          </a:solidFill>
          <a:latin typeface="+mn-lt"/>
          <a:ea typeface="+mn-ea"/>
          <a:cs typeface="+mn-cs"/>
        </a:defRPr>
      </a:lvl5pPr>
      <a:lvl6pPr marL="0" indent="0" algn="l" defTabSz="914400" rtl="0" eaLnBrk="1" latinLnBrk="0" hangingPunct="1">
        <a:lnSpc>
          <a:spcPct val="114000"/>
        </a:lnSpc>
        <a:spcBef>
          <a:spcPts val="500"/>
        </a:spcBef>
        <a:buFont typeface="Arial" panose="020B0604020202020204" pitchFamily="34" charset="0"/>
        <a:buNone/>
        <a:defRPr sz="1200"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7pPr>
      <a:lvl8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8pPr>
      <a:lvl9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46" userDrawn="1">
          <p15:clr>
            <a:srgbClr val="F26B43"/>
          </p15:clr>
        </p15:guide>
        <p15:guide id="2" pos="136" userDrawn="1">
          <p15:clr>
            <a:srgbClr val="F26B43"/>
          </p15:clr>
        </p15:guide>
        <p15:guide id="3" pos="7544" userDrawn="1">
          <p15:clr>
            <a:srgbClr val="F26B43"/>
          </p15:clr>
        </p15:guide>
        <p15:guide id="6" orient="horz" pos="4043" userDrawn="1">
          <p15:clr>
            <a:srgbClr val="F26B43"/>
          </p15:clr>
        </p15:guide>
        <p15:guide id="8" orient="horz" pos="131" userDrawn="1">
          <p15:clr>
            <a:srgbClr val="F26B43"/>
          </p15:clr>
        </p15:guide>
        <p15:guide id="9" orient="horz" pos="37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CA4127-E5A9-0E72-3746-F40059891E0B}"/>
              </a:ext>
            </a:extLst>
          </p:cNvPr>
          <p:cNvSpPr>
            <a:spLocks noGrp="1"/>
          </p:cNvSpPr>
          <p:nvPr>
            <p:ph type="sldNum" sz="quarter" idx="4"/>
          </p:nvPr>
        </p:nvSpPr>
        <p:spPr>
          <a:xfrm>
            <a:off x="11216244" y="6480000"/>
            <a:ext cx="255756" cy="123111"/>
          </a:xfrm>
          <a:prstGeom prst="rect">
            <a:avLst/>
          </a:prstGeom>
        </p:spPr>
        <p:txBody>
          <a:bodyPr vert="horz" lIns="0" tIns="0" rIns="0" bIns="0" rtlCol="0" anchor="b" anchorCtr="0"/>
          <a:lstStyle>
            <a:lvl1pPr algn="r">
              <a:defRPr sz="800">
                <a:solidFill>
                  <a:schemeClr val="accent4"/>
                </a:solidFill>
              </a:defRPr>
            </a:lvl1pPr>
          </a:lstStyle>
          <a:p>
            <a:fld id="{D50BA9A8-CF3C-844E-807E-F2FFC8C0C4DD}" type="slidenum">
              <a:rPr lang="en-US" smtClean="0"/>
              <a:pPr/>
              <a:t>‹#›</a:t>
            </a:fld>
            <a:endParaRPr lang="en-US"/>
          </a:p>
        </p:txBody>
      </p:sp>
      <p:sp>
        <p:nvSpPr>
          <p:cNvPr id="10" name="Footer Placeholder 9">
            <a:extLst>
              <a:ext uri="{FF2B5EF4-FFF2-40B4-BE49-F238E27FC236}">
                <a16:creationId xmlns:a16="http://schemas.microsoft.com/office/drawing/2014/main" id="{3D50D3E4-3994-D591-1630-D3B3C19DC76D}"/>
              </a:ext>
            </a:extLst>
          </p:cNvPr>
          <p:cNvSpPr>
            <a:spLocks noGrp="1"/>
          </p:cNvSpPr>
          <p:nvPr>
            <p:ph type="ftr" sz="quarter" idx="3"/>
          </p:nvPr>
        </p:nvSpPr>
        <p:spPr>
          <a:xfrm>
            <a:off x="6275388" y="6480000"/>
            <a:ext cx="4833978" cy="123112"/>
          </a:xfrm>
          <a:prstGeom prst="rect">
            <a:avLst/>
          </a:prstGeom>
        </p:spPr>
        <p:txBody>
          <a:bodyPr vert="horz" lIns="0" tIns="0" rIns="0" bIns="0" rtlCol="0" anchor="b" anchorCtr="0"/>
          <a:lstStyle>
            <a:lvl1pPr algn="r">
              <a:defRPr sz="800">
                <a:solidFill>
                  <a:schemeClr val="accent4"/>
                </a:solidFill>
              </a:defRPr>
            </a:lvl1pPr>
          </a:lstStyle>
          <a:p>
            <a:r>
              <a:rPr lang="en-US"/>
              <a:t>ESG Ratings Working Group 2026</a:t>
            </a:r>
            <a:endParaRPr lang="en-GB"/>
          </a:p>
        </p:txBody>
      </p:sp>
      <p:sp>
        <p:nvSpPr>
          <p:cNvPr id="3" name="TextBox 2">
            <a:extLst>
              <a:ext uri="{FF2B5EF4-FFF2-40B4-BE49-F238E27FC236}">
                <a16:creationId xmlns:a16="http://schemas.microsoft.com/office/drawing/2014/main" id="{01E878FB-A244-A803-C4AE-E6CF46923964}"/>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5" name="Title Placeholder 1">
            <a:extLst>
              <a:ext uri="{FF2B5EF4-FFF2-40B4-BE49-F238E27FC236}">
                <a16:creationId xmlns:a16="http://schemas.microsoft.com/office/drawing/2014/main" id="{CB1FB46C-4983-AE29-49DD-2714E6496737}"/>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143993912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Lst>
  <p:transition>
    <p:fade/>
  </p:transition>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049"/>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992"/>
        </a:spcBef>
        <a:spcAft>
          <a:spcPts val="992"/>
        </a:spcAft>
        <a:buFont typeface="Arial" panose="020B0604020202020204" pitchFamily="34" charset="0"/>
        <a:buNone/>
        <a:defRPr sz="2000" b="1" kern="1200">
          <a:solidFill>
            <a:schemeClr val="tx1"/>
          </a:solidFill>
          <a:latin typeface="+mn-lt"/>
          <a:ea typeface="+mn-ea"/>
          <a:cs typeface="+mn-cs"/>
        </a:defRPr>
      </a:lvl2pPr>
      <a:lvl3pPr marL="266700" indent="-266700" algn="l" defTabSz="914400" rtl="0" eaLnBrk="1" latinLnBrk="0" hangingPunct="1">
        <a:lnSpc>
          <a:spcPct val="100000"/>
        </a:lnSpc>
        <a:spcBef>
          <a:spcPts val="0"/>
        </a:spcBef>
        <a:spcAft>
          <a:spcPts val="1049"/>
        </a:spcAft>
        <a:buClr>
          <a:schemeClr val="tx2"/>
        </a:buClr>
        <a:buSzPct val="85000"/>
        <a:buFont typeface="Wingdings" panose="05000000000000000000" pitchFamily="2" charset="2"/>
        <a:buChar char="n"/>
        <a:defRPr sz="1800" kern="1200">
          <a:solidFill>
            <a:schemeClr val="tx1"/>
          </a:solidFill>
          <a:latin typeface="+mn-lt"/>
          <a:ea typeface="+mn-ea"/>
          <a:cs typeface="+mn-cs"/>
        </a:defRPr>
      </a:lvl3pPr>
      <a:lvl4pPr marL="539750" indent="-273050" algn="l" defTabSz="914400" rtl="0" eaLnBrk="1" latinLnBrk="0" hangingPunct="1">
        <a:lnSpc>
          <a:spcPct val="100000"/>
        </a:lnSpc>
        <a:spcBef>
          <a:spcPts val="0"/>
        </a:spcBef>
        <a:spcAft>
          <a:spcPts val="1049"/>
        </a:spcAft>
        <a:buClr>
          <a:schemeClr val="tx1"/>
        </a:buClr>
        <a:buSzPct val="85000"/>
        <a:buFont typeface="Wingdings" panose="05000000000000000000" pitchFamily="2" charset="2"/>
        <a:buChar char="n"/>
        <a:defRPr sz="1600" kern="1200">
          <a:solidFill>
            <a:schemeClr val="tx1"/>
          </a:solidFill>
          <a:latin typeface="+mn-lt"/>
          <a:ea typeface="+mn-ea"/>
          <a:cs typeface="+mn-cs"/>
        </a:defRPr>
      </a:lvl4pPr>
      <a:lvl5pPr marL="806450" indent="-266700" algn="l" defTabSz="914400" rtl="0" eaLnBrk="1" latinLnBrk="0" hangingPunct="1">
        <a:lnSpc>
          <a:spcPct val="100000"/>
        </a:lnSpc>
        <a:spcBef>
          <a:spcPts val="0"/>
        </a:spcBef>
        <a:spcAft>
          <a:spcPts val="1049"/>
        </a:spcAft>
        <a:buClr>
          <a:schemeClr val="bg1">
            <a:lumMod val="65000"/>
          </a:schemeClr>
        </a:buClr>
        <a:buSzPct val="85000"/>
        <a:buFont typeface="Wingdings" panose="05000000000000000000" pitchFamily="2" charset="2"/>
        <a:buChar char="n"/>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7228">
          <p15:clr>
            <a:srgbClr val="F26B43"/>
          </p15:clr>
        </p15:guide>
        <p15:guide id="9" orient="horz" pos="3854">
          <p15:clr>
            <a:srgbClr val="F26B43"/>
          </p15:clr>
        </p15:guide>
        <p15:guide id="11" orient="horz" pos="4156">
          <p15:clr>
            <a:srgbClr val="F26B43"/>
          </p15:clr>
        </p15:guide>
        <p15:guide id="12" orient="horz" pos="686">
          <p15:clr>
            <a:srgbClr val="F26B43"/>
          </p15:clr>
        </p15:guide>
        <p15:guide id="13" pos="448">
          <p15:clr>
            <a:srgbClr val="F26B43"/>
          </p15:clr>
        </p15:guide>
        <p15:guide id="14" orient="horz" pos="913">
          <p15:clr>
            <a:srgbClr val="F26B43"/>
          </p15:clr>
        </p15:guide>
        <p15:guide id="15" pos="55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9D252-AA11-F8B2-BB0D-DE7B7C47A4C6}"/>
              </a:ext>
            </a:extLst>
          </p:cNvPr>
          <p:cNvSpPr>
            <a:spLocks noGrp="1"/>
          </p:cNvSpPr>
          <p:nvPr>
            <p:ph type="title"/>
          </p:nvPr>
        </p:nvSpPr>
        <p:spPr>
          <a:xfrm>
            <a:off x="215900" y="216000"/>
            <a:ext cx="11760200" cy="387798"/>
          </a:xfrm>
          <a:prstGeom prst="rect">
            <a:avLst/>
          </a:prstGeom>
        </p:spPr>
        <p:txBody>
          <a:bodyPr vert="horz" wrap="square" lIns="0" tIns="0" rIns="0" bIns="0" rtlCol="0" anchor="t">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1D4C98-DAD2-504C-23D9-81EDD5036CDA}"/>
              </a:ext>
            </a:extLst>
          </p:cNvPr>
          <p:cNvSpPr>
            <a:spLocks noGrp="1"/>
          </p:cNvSpPr>
          <p:nvPr>
            <p:ph type="body" idx="1"/>
          </p:nvPr>
        </p:nvSpPr>
        <p:spPr>
          <a:xfrm>
            <a:off x="215899" y="1512000"/>
            <a:ext cx="11760201"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Footer Placeholder 4">
            <a:extLst>
              <a:ext uri="{FF2B5EF4-FFF2-40B4-BE49-F238E27FC236}">
                <a16:creationId xmlns:a16="http://schemas.microsoft.com/office/drawing/2014/main" id="{D03C863A-680A-A08D-A073-166C02C2AB8E}"/>
              </a:ext>
            </a:extLst>
          </p:cNvPr>
          <p:cNvSpPr>
            <a:spLocks noGrp="1"/>
          </p:cNvSpPr>
          <p:nvPr>
            <p:ph type="ftr" sz="quarter" idx="3"/>
          </p:nvPr>
        </p:nvSpPr>
        <p:spPr>
          <a:xfrm>
            <a:off x="1313999" y="6426000"/>
            <a:ext cx="4680000" cy="180000"/>
          </a:xfrm>
          <a:prstGeom prst="rect">
            <a:avLst/>
          </a:prstGeom>
        </p:spPr>
        <p:txBody>
          <a:bodyPr vert="horz" lIns="0" tIns="0" rIns="0" bIns="0" rtlCol="0" anchor="b" anchorCtr="0"/>
          <a:lstStyle>
            <a:lvl1pPr algn="l">
              <a:defRPr sz="800">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6C80B84-6DC2-D2A3-4529-8282B23312C5}"/>
              </a:ext>
            </a:extLst>
          </p:cNvPr>
          <p:cNvSpPr>
            <a:spLocks noGrp="1"/>
          </p:cNvSpPr>
          <p:nvPr>
            <p:ph type="sldNum" sz="quarter" idx="4"/>
          </p:nvPr>
        </p:nvSpPr>
        <p:spPr>
          <a:xfrm>
            <a:off x="11436100" y="6426000"/>
            <a:ext cx="540000" cy="180000"/>
          </a:xfrm>
          <a:prstGeom prst="rect">
            <a:avLst/>
          </a:prstGeom>
        </p:spPr>
        <p:txBody>
          <a:bodyPr vert="horz" lIns="0" tIns="0" rIns="0" bIns="0" rtlCol="0" anchor="b" anchorCtr="0"/>
          <a:lstStyle>
            <a:lvl1pPr algn="r">
              <a:defRPr sz="800">
                <a:solidFill>
                  <a:schemeClr val="tx1"/>
                </a:solidFill>
              </a:defRPr>
            </a:lvl1pPr>
          </a:lstStyle>
          <a:p>
            <a:fld id="{3954854E-1B22-401C-B4EE-1698A89C07E3}" type="slidenum">
              <a:rPr lang="en-GB" smtClean="0"/>
              <a:pPr/>
              <a:t>‹#›</a:t>
            </a:fld>
            <a:endParaRPr lang="en-GB"/>
          </a:p>
        </p:txBody>
      </p:sp>
    </p:spTree>
    <p:extLst>
      <p:ext uri="{BB962C8B-B14F-4D97-AF65-F5344CB8AC3E}">
        <p14:creationId xmlns:p14="http://schemas.microsoft.com/office/powerpoint/2010/main" val="368102402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3" r:id="rId32"/>
    <p:sldLayoutId id="2147483764" r:id="rId33"/>
    <p:sldLayoutId id="2147483765" r:id="rId34"/>
    <p:sldLayoutId id="2147483766" r:id="rId35"/>
    <p:sldLayoutId id="2147483767" r:id="rId36"/>
    <p:sldLayoutId id="2147483768" r:id="rId37"/>
    <p:sldLayoutId id="2147483769" r:id="rId38"/>
    <p:sldLayoutId id="2147483770" r:id="rId39"/>
    <p:sldLayoutId id="2147483771" r:id="rId40"/>
    <p:sldLayoutId id="2147483772" r:id="rId41"/>
    <p:sldLayoutId id="2147483773" r:id="rId42"/>
    <p:sldLayoutId id="2147483774" r:id="rId43"/>
    <p:sldLayoutId id="2147483775" r:id="rId44"/>
    <p:sldLayoutId id="2147483776" r:id="rId45"/>
    <p:sldLayoutId id="2147483777" r:id="rId46"/>
    <p:sldLayoutId id="2147483778" r:id="rId47"/>
    <p:sldLayoutId id="2147483779" r:id="rId48"/>
    <p:sldLayoutId id="2147483780" r:id="rId49"/>
    <p:sldLayoutId id="2147483781" r:id="rId50"/>
    <p:sldLayoutId id="2147483782" r:id="rId51"/>
    <p:sldLayoutId id="2147483783" r:id="rId52"/>
    <p:sldLayoutId id="2147483784" r:id="rId53"/>
    <p:sldLayoutId id="2147483785" r:id="rId54"/>
    <p:sldLayoutId id="2147483786" r:id="rId55"/>
    <p:sldLayoutId id="2147483787" r:id="rId56"/>
    <p:sldLayoutId id="2147483788" r:id="rId57"/>
    <p:sldLayoutId id="2147483789" r:id="rId58"/>
    <p:sldLayoutId id="2147483790" r:id="rId59"/>
    <p:sldLayoutId id="2147483791" r:id="rId60"/>
    <p:sldLayoutId id="2147483792"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spc="3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900"/>
        </a:spcBef>
        <a:buFont typeface="Georgia" panose="02040502050405020303" pitchFamily="18" charset="0"/>
        <a:buNone/>
        <a:defRPr sz="1600" kern="100" spc="20" baseline="0">
          <a:solidFill>
            <a:schemeClr val="tx1"/>
          </a:solidFill>
          <a:latin typeface="+mn-lt"/>
          <a:ea typeface="+mn-ea"/>
          <a:cs typeface="+mn-cs"/>
        </a:defRPr>
      </a:lvl1pPr>
      <a:lvl2pPr marL="0" indent="0" algn="l" defTabSz="914400" rtl="0" eaLnBrk="1" latinLnBrk="0" hangingPunct="1">
        <a:lnSpc>
          <a:spcPct val="100000"/>
        </a:lnSpc>
        <a:spcBef>
          <a:spcPts val="900"/>
        </a:spcBef>
        <a:buFont typeface="Georgia" panose="02040502050405020303" pitchFamily="18" charset="0"/>
        <a:buNone/>
        <a:defRPr sz="1600" b="1" kern="100" spc="20">
          <a:solidFill>
            <a:schemeClr val="tx1"/>
          </a:solidFill>
          <a:latin typeface="+mn-lt"/>
          <a:ea typeface="+mn-ea"/>
          <a:cs typeface="+mn-cs"/>
        </a:defRPr>
      </a:lvl2pPr>
      <a:lvl3pPr marL="252000" indent="-252000" algn="l" defTabSz="914400" rtl="0" eaLnBrk="1" latinLnBrk="0" hangingPunct="1">
        <a:lnSpc>
          <a:spcPct val="100000"/>
        </a:lnSpc>
        <a:spcBef>
          <a:spcPts val="900"/>
        </a:spcBef>
        <a:buFont typeface="Arial" panose="020B0604020202020204" pitchFamily="34" charset="0"/>
        <a:buChar char="•"/>
        <a:defRPr sz="1600" kern="100" spc="20">
          <a:solidFill>
            <a:schemeClr val="tx1"/>
          </a:solidFill>
          <a:latin typeface="+mn-lt"/>
          <a:ea typeface="+mn-ea"/>
          <a:cs typeface="+mn-cs"/>
        </a:defRPr>
      </a:lvl3pPr>
      <a:lvl4pPr marL="504000" indent="-252000" algn="l" defTabSz="914400" rtl="0" eaLnBrk="1" latinLnBrk="0" hangingPunct="1">
        <a:lnSpc>
          <a:spcPct val="100000"/>
        </a:lnSpc>
        <a:spcBef>
          <a:spcPts val="900"/>
        </a:spcBef>
        <a:buFont typeface="System Font Regular"/>
        <a:buChar char="◦"/>
        <a:defRPr sz="1600" b="0" kern="100" spc="20">
          <a:solidFill>
            <a:schemeClr val="tx1"/>
          </a:solidFill>
          <a:latin typeface="+mn-lt"/>
          <a:ea typeface="+mn-ea"/>
          <a:cs typeface="+mn-cs"/>
        </a:defRPr>
      </a:lvl4pPr>
      <a:lvl5pPr marL="756000" indent="-252000" algn="l" defTabSz="914400" rtl="0" eaLnBrk="1" latinLnBrk="0" hangingPunct="1">
        <a:lnSpc>
          <a:spcPct val="100000"/>
        </a:lnSpc>
        <a:spcBef>
          <a:spcPts val="900"/>
        </a:spcBef>
        <a:buFont typeface="System Font Regular"/>
        <a:buChar char="-"/>
        <a:defRPr sz="1600" kern="100" spc="20">
          <a:solidFill>
            <a:schemeClr val="tx1"/>
          </a:solidFill>
          <a:latin typeface="+mn-lt"/>
          <a:ea typeface="+mn-ea"/>
          <a:cs typeface="+mn-cs"/>
        </a:defRPr>
      </a:lvl5pPr>
      <a:lvl6pPr marL="0" indent="0" algn="l" defTabSz="914400" rtl="0" eaLnBrk="1" latinLnBrk="0" hangingPunct="1">
        <a:lnSpc>
          <a:spcPct val="114000"/>
        </a:lnSpc>
        <a:spcBef>
          <a:spcPts val="500"/>
        </a:spcBef>
        <a:buFont typeface="Arial" panose="020B0604020202020204" pitchFamily="34" charset="0"/>
        <a:buNone/>
        <a:defRPr sz="1200"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7pPr>
      <a:lvl8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8pPr>
      <a:lvl9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46">
          <p15:clr>
            <a:srgbClr val="F26B43"/>
          </p15:clr>
        </p15:guide>
        <p15:guide id="2" pos="136">
          <p15:clr>
            <a:srgbClr val="F26B43"/>
          </p15:clr>
        </p15:guide>
        <p15:guide id="3" pos="7544">
          <p15:clr>
            <a:srgbClr val="F26B43"/>
          </p15:clr>
        </p15:guide>
        <p15:guide id="6" orient="horz" pos="4043">
          <p15:clr>
            <a:srgbClr val="F26B43"/>
          </p15:clr>
        </p15:guide>
        <p15:guide id="8" orient="horz" pos="131">
          <p15:clr>
            <a:srgbClr val="F26B43"/>
          </p15:clr>
        </p15:guide>
        <p15:guide id="9" orient="horz" pos="37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ustomXml" Target="../../customXml/item2.xml"/><Relationship Id="rId1" Type="http://schemas.openxmlformats.org/officeDocument/2006/relationships/customXml" Target="../../customXml/item3.xml"/><Relationship Id="rId5" Type="http://schemas.openxmlformats.org/officeDocument/2006/relationships/image" Target="../media/image12.jpeg"/><Relationship Id="rId4"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ustomXml" Target="../../customXml/item12.xml"/><Relationship Id="rId1" Type="http://schemas.openxmlformats.org/officeDocument/2006/relationships/customXml" Target="../../customXml/item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7.xml"/><Relationship Id="rId1" Type="http://schemas.openxmlformats.org/officeDocument/2006/relationships/customXml" Target="../../customXml/item1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0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8" Type="http://schemas.openxmlformats.org/officeDocument/2006/relationships/hyperlink" Target="https://www.erm.com/insights/preparing-for-the-simplified-esrs-and-esrs-40a-answers-to-12-critical-questions/" TargetMode="External"/><Relationship Id="rId3" Type="http://schemas.openxmlformats.org/officeDocument/2006/relationships/notesSlide" Target="../notesSlides/notesSlide1.xml"/><Relationship Id="rId7" Type="http://schemas.openxmlformats.org/officeDocument/2006/relationships/hyperlink" Target="https://www.erm.com/cst-council-sustainability-transformation/from-silo-to-system-connecting-sustainability-to-the-core-of-business/" TargetMode="External"/><Relationship Id="rId2" Type="http://schemas.openxmlformats.org/officeDocument/2006/relationships/slideLayout" Target="../slideLayouts/slideLayout11.xml"/><Relationship Id="rId1" Type="http://schemas.openxmlformats.org/officeDocument/2006/relationships/tags" Target="../tags/tag4.xml"/><Relationship Id="rId6" Type="http://schemas.openxmlformats.org/officeDocument/2006/relationships/hyperlink" Target="https://www.capgemini.com/us-en/news/press-releases/94-of-business-leaders-report-climate-related-financial-losses-yet-79-lack-the-data-to-inform-business-strategy/" TargetMode="External"/><Relationship Id="rId5" Type="http://schemas.openxmlformats.org/officeDocument/2006/relationships/hyperlink" Target="https://www.esgdive.com/news/republican-ags-press-big-4-firms-climate-related-financial-reporting-ey-kpmg-pwc-deloitte-letter/829261/" TargetMode="External"/><Relationship Id="rId4" Type="http://schemas.openxmlformats.org/officeDocument/2006/relationships/hyperlink" Target="https://www.nytimes.com/2026/09/13/climate/epa-power-plant-climate-rules.html" TargetMode="External"/><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1.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customXml" Target="../../customXml/item11.xml"/><Relationship Id="rId1" Type="http://schemas.openxmlformats.org/officeDocument/2006/relationships/customXml" Target="../../customXml/item4.xml"/><Relationship Id="rId5" Type="http://schemas.openxmlformats.org/officeDocument/2006/relationships/image" Target="../media/image21.jpeg"/><Relationship Id="rId4"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DFCF72-98F6-CC78-62B4-A7FEAE6D0BCB}"/>
              </a:ext>
            </a:extLst>
          </p:cNvPr>
          <p:cNvSpPr>
            <a:spLocks noGrp="1"/>
          </p:cNvSpPr>
          <p:nvPr>
            <p:ph type="ctrTitle"/>
          </p:nvPr>
        </p:nvSpPr>
        <p:spPr>
          <a:xfrm>
            <a:off x="221318" y="2866200"/>
            <a:ext cx="5580000" cy="1218795"/>
          </a:xfrm>
        </p:spPr>
        <p:txBody>
          <a:bodyPr/>
          <a:lstStyle/>
          <a:p>
            <a:r>
              <a:rPr lang="en-US" sz="4400"/>
              <a:t>ERM ESG Ratings Working Group 2026</a:t>
            </a:r>
          </a:p>
        </p:txBody>
      </p:sp>
      <p:sp>
        <p:nvSpPr>
          <p:cNvPr id="7" name="Subtitle 6">
            <a:extLst>
              <a:ext uri="{FF2B5EF4-FFF2-40B4-BE49-F238E27FC236}">
                <a16:creationId xmlns:a16="http://schemas.microsoft.com/office/drawing/2014/main" id="{B6E6A3BC-9774-D5F5-34FF-4C9E95CBC186}"/>
              </a:ext>
            </a:extLst>
          </p:cNvPr>
          <p:cNvSpPr>
            <a:spLocks noGrp="1"/>
          </p:cNvSpPr>
          <p:nvPr>
            <p:ph type="subTitle" idx="1"/>
          </p:nvPr>
        </p:nvSpPr>
        <p:spPr/>
        <p:txBody>
          <a:bodyPr/>
          <a:lstStyle/>
          <a:p>
            <a:r>
              <a:rPr lang="en-US" cap="none">
                <a:latin typeface="Verdana"/>
                <a:ea typeface="Verdana"/>
              </a:rPr>
              <a:t>Session 6</a:t>
            </a:r>
            <a:endParaRPr lang="en-US" cap="none"/>
          </a:p>
        </p:txBody>
      </p:sp>
      <p:sp>
        <p:nvSpPr>
          <p:cNvPr id="8" name="Text Placeholder 7">
            <a:extLst>
              <a:ext uri="{FF2B5EF4-FFF2-40B4-BE49-F238E27FC236}">
                <a16:creationId xmlns:a16="http://schemas.microsoft.com/office/drawing/2014/main" id="{33B71A8B-78E0-14C4-E180-40E189C8F839}"/>
              </a:ext>
            </a:extLst>
          </p:cNvPr>
          <p:cNvSpPr>
            <a:spLocks noGrp="1"/>
          </p:cNvSpPr>
          <p:nvPr>
            <p:ph type="body" sz="quarter" idx="13"/>
          </p:nvPr>
        </p:nvSpPr>
        <p:spPr/>
        <p:txBody>
          <a:bodyPr vert="horz" lIns="0" tIns="0" rIns="0" bIns="0" rtlCol="0" anchor="t">
            <a:spAutoFit/>
          </a:bodyPr>
          <a:lstStyle/>
          <a:p>
            <a:r>
              <a:rPr lang="en-US" cap="none">
                <a:latin typeface="Verdana"/>
                <a:ea typeface="Verdana"/>
              </a:rPr>
              <a:t>September 16, 2026</a:t>
            </a:r>
          </a:p>
        </p:txBody>
      </p:sp>
      <p:pic>
        <p:nvPicPr>
          <p:cNvPr id="188" name="Picture Placeholder 8">
            <a:extLst>
              <a:ext uri="{FF2B5EF4-FFF2-40B4-BE49-F238E27FC236}">
                <a16:creationId xmlns:a16="http://schemas.microsoft.com/office/drawing/2014/main" id="{00C60055-B53D-9AAF-848E-A2047065BA52}"/>
              </a:ext>
            </a:extLst>
          </p:cNvPr>
          <p:cNvPicPr>
            <a:picLocks noGrp="1" noChangeAspect="1"/>
          </p:cNvPicPr>
          <p:nvPr>
            <p:ph type="pic" sz="quarter" idx="14"/>
            <p:custDataLst>
              <p:tags r:id="rId3"/>
            </p:custDataLst>
          </p:nvPr>
        </p:nvPicPr>
        <p:blipFill rotWithShape="1">
          <a:blip r:embed="rId5">
            <a:extLst>
              <a:ext uri="{28A0092B-C50C-407E-A947-70E740481C1C}">
                <a14:useLocalDpi xmlns:a14="http://schemas.microsoft.com/office/drawing/2010/main" val="0"/>
              </a:ext>
            </a:extLst>
          </a:blip>
          <a:srcRect l="20356" r="20356"/>
          <a:stretch>
            <a:fillRect/>
          </a:stretch>
        </p:blipFill>
        <p:spPr>
          <a:xfrm>
            <a:off x="6096000" y="0"/>
            <a:ext cx="6096000" cy="6858000"/>
          </a:xfrm>
        </p:spPr>
      </p:pic>
    </p:spTree>
    <p:custDataLst>
      <p:custData r:id="rId1"/>
      <p:custData r:id="rId2"/>
    </p:custDataLst>
    <p:extLst>
      <p:ext uri="{BB962C8B-B14F-4D97-AF65-F5344CB8AC3E}">
        <p14:creationId xmlns:p14="http://schemas.microsoft.com/office/powerpoint/2010/main" val="43685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DB7CBC-63FB-C360-9305-01F01638870E}"/>
              </a:ext>
            </a:extLst>
          </p:cNvPr>
          <p:cNvSpPr>
            <a:spLocks noGrp="1"/>
          </p:cNvSpPr>
          <p:nvPr>
            <p:ph type="ftr" sz="quarter" idx="11"/>
          </p:nvPr>
        </p:nvSpPr>
        <p:spPr/>
        <p:txBody>
          <a:bodyPr/>
          <a:lstStyle/>
          <a:p>
            <a:r>
              <a:rPr lang="en-US"/>
              <a:t>ESG Ratings Working Group 2026</a:t>
            </a:r>
          </a:p>
        </p:txBody>
      </p:sp>
      <p:sp>
        <p:nvSpPr>
          <p:cNvPr id="3" name="Slide Number Placeholder 2">
            <a:extLst>
              <a:ext uri="{FF2B5EF4-FFF2-40B4-BE49-F238E27FC236}">
                <a16:creationId xmlns:a16="http://schemas.microsoft.com/office/drawing/2014/main" id="{86EC92B9-4DE6-040D-5951-A295DA2FC0CE}"/>
              </a:ext>
            </a:extLst>
          </p:cNvPr>
          <p:cNvSpPr>
            <a:spLocks noGrp="1"/>
          </p:cNvSpPr>
          <p:nvPr>
            <p:ph type="sldNum" sz="quarter" idx="12"/>
          </p:nvPr>
        </p:nvSpPr>
        <p:spPr/>
        <p:txBody>
          <a:bodyPr/>
          <a:lstStyle/>
          <a:p>
            <a:fld id="{3954854E-1B22-401C-B4EE-1698A89C07E3}" type="slidenum">
              <a:rPr lang="en-US" smtClean="0"/>
              <a:pPr/>
              <a:t>2</a:t>
            </a:fld>
            <a:endParaRPr lang="en-US"/>
          </a:p>
        </p:txBody>
      </p:sp>
      <p:sp>
        <p:nvSpPr>
          <p:cNvPr id="13" name="Title 12">
            <a:extLst>
              <a:ext uri="{FF2B5EF4-FFF2-40B4-BE49-F238E27FC236}">
                <a16:creationId xmlns:a16="http://schemas.microsoft.com/office/drawing/2014/main" id="{1087E983-34D4-C6AC-90EE-7AB9F6C8060D}"/>
              </a:ext>
            </a:extLst>
          </p:cNvPr>
          <p:cNvSpPr>
            <a:spLocks noGrp="1"/>
          </p:cNvSpPr>
          <p:nvPr>
            <p:ph type="title"/>
          </p:nvPr>
        </p:nvSpPr>
        <p:spPr>
          <a:xfrm>
            <a:off x="3403930" y="504000"/>
            <a:ext cx="2392714" cy="775597"/>
          </a:xfrm>
        </p:spPr>
        <p:txBody>
          <a:bodyPr/>
          <a:lstStyle/>
          <a:p>
            <a:r>
              <a:rPr lang="en-US"/>
              <a:t>Today’s conversation</a:t>
            </a:r>
          </a:p>
        </p:txBody>
      </p:sp>
      <p:sp>
        <p:nvSpPr>
          <p:cNvPr id="9" name="Content Placeholder 8">
            <a:extLst>
              <a:ext uri="{FF2B5EF4-FFF2-40B4-BE49-F238E27FC236}">
                <a16:creationId xmlns:a16="http://schemas.microsoft.com/office/drawing/2014/main" id="{A0BC9CF5-3FC9-9DB0-0957-46A29342718C}"/>
              </a:ext>
            </a:extLst>
          </p:cNvPr>
          <p:cNvSpPr>
            <a:spLocks noGrp="1"/>
          </p:cNvSpPr>
          <p:nvPr>
            <p:ph type="body" sz="quarter" idx="13"/>
          </p:nvPr>
        </p:nvSpPr>
        <p:spPr>
          <a:xfrm>
            <a:off x="6421582" y="1526486"/>
            <a:ext cx="5668818" cy="3465258"/>
          </a:xfrm>
        </p:spPr>
        <p:txBody>
          <a:bodyPr vert="horz" lIns="0" tIns="0" rIns="0" bIns="0" rtlCol="0" anchor="t">
            <a:noAutofit/>
          </a:bodyPr>
          <a:lstStyle/>
          <a:p>
            <a:pPr marL="457200" indent="-457200">
              <a:buAutoNum type="arabicPlain"/>
            </a:pPr>
            <a:r>
              <a:rPr lang="en-US" sz="2500"/>
              <a:t>Welcome &amp; overview</a:t>
            </a:r>
          </a:p>
          <a:p>
            <a:pPr marL="503555" lvl="4" indent="0">
              <a:buNone/>
            </a:pPr>
            <a:r>
              <a:rPr lang="en-US" sz="1400"/>
              <a:t>Scene setting for the meeting</a:t>
            </a:r>
            <a:endParaRPr lang="en-US" sz="1400">
              <a:ea typeface="Cambria"/>
            </a:endParaRPr>
          </a:p>
          <a:p>
            <a:r>
              <a:rPr lang="en-US" sz="2500"/>
              <a:t>In conversation with BCI</a:t>
            </a:r>
            <a:endParaRPr lang="en-US" sz="2500">
              <a:ea typeface="Cambria"/>
            </a:endParaRPr>
          </a:p>
          <a:p>
            <a:pPr marL="503555" lvl="4" indent="0">
              <a:buNone/>
            </a:pPr>
            <a:r>
              <a:rPr lang="en-US" sz="1400"/>
              <a:t>Welcome Jennifer Coulson</a:t>
            </a:r>
            <a:endParaRPr lang="en-US" sz="1400">
              <a:ea typeface="Cambria"/>
            </a:endParaRPr>
          </a:p>
          <a:p>
            <a:pPr marL="251460" lvl="3" indent="-251460">
              <a:buNone/>
            </a:pPr>
            <a:r>
              <a:rPr lang="en-US" sz="2500"/>
              <a:t>3    Member-only discussion </a:t>
            </a:r>
            <a:endParaRPr lang="en-US" sz="2500">
              <a:ea typeface="Cambria"/>
            </a:endParaRPr>
          </a:p>
          <a:p>
            <a:pPr marL="503555" lvl="4" indent="0">
              <a:buNone/>
            </a:pPr>
            <a:r>
              <a:rPr lang="en-US" sz="1400"/>
              <a:t>A conversation among members</a:t>
            </a:r>
            <a:endParaRPr lang="en-US" sz="1400">
              <a:ea typeface="Cambria"/>
            </a:endParaRPr>
          </a:p>
          <a:p>
            <a:pPr marL="0" indent="0">
              <a:buNone/>
            </a:pPr>
            <a:r>
              <a:rPr lang="en-US" sz="2500"/>
              <a:t>4    Looking ahead to the next session</a:t>
            </a:r>
            <a:endParaRPr lang="en-US" sz="2500">
              <a:ea typeface="Cambria"/>
            </a:endParaRPr>
          </a:p>
          <a:p>
            <a:pPr marL="503555" lvl="4" indent="0">
              <a:buNone/>
            </a:pPr>
            <a:r>
              <a:rPr lang="en-US" sz="1400"/>
              <a:t>Preparation for October 21 with Sustainalytics</a:t>
            </a:r>
            <a:endParaRPr lang="en-US" sz="1400">
              <a:ea typeface="Cambria"/>
            </a:endParaRPr>
          </a:p>
        </p:txBody>
      </p:sp>
    </p:spTree>
    <p:custDataLst>
      <p:custData r:id="rId1"/>
      <p:custData r:id="rId2"/>
    </p:custDataLst>
    <p:extLst>
      <p:ext uri="{BB962C8B-B14F-4D97-AF65-F5344CB8AC3E}">
        <p14:creationId xmlns:p14="http://schemas.microsoft.com/office/powerpoint/2010/main" val="52333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8A6D57E-42F4-58B9-5F20-1FE2AA360BB3}"/>
              </a:ext>
            </a:extLst>
          </p:cNvPr>
          <p:cNvSpPr>
            <a:spLocks noGrp="1"/>
          </p:cNvSpPr>
          <p:nvPr>
            <p:ph type="title"/>
          </p:nvPr>
        </p:nvSpPr>
        <p:spPr/>
        <p:txBody>
          <a:bodyPr/>
          <a:lstStyle/>
          <a:p>
            <a:r>
              <a:rPr lang="en-US"/>
              <a:t>Anti-trust disclaimer</a:t>
            </a:r>
          </a:p>
        </p:txBody>
      </p:sp>
      <p:sp>
        <p:nvSpPr>
          <p:cNvPr id="3" name="Slide Number Placeholder 2">
            <a:extLst>
              <a:ext uri="{FF2B5EF4-FFF2-40B4-BE49-F238E27FC236}">
                <a16:creationId xmlns:a16="http://schemas.microsoft.com/office/drawing/2014/main" id="{F9EC8185-3ACE-43FA-01D1-7D88B4ABEA84}"/>
              </a:ext>
            </a:extLst>
          </p:cNvPr>
          <p:cNvSpPr>
            <a:spLocks noGrp="1"/>
          </p:cNvSpPr>
          <p:nvPr>
            <p:ph type="sldNum" sz="quarter" idx="12"/>
          </p:nvPr>
        </p:nvSpPr>
        <p:spPr/>
        <p:txBody>
          <a:bodyPr/>
          <a:lstStyle/>
          <a:p>
            <a:fld id="{3954854E-1B22-401C-B4EE-1698A89C07E3}" type="slidenum">
              <a:rPr lang="en-US" smtClean="0"/>
              <a:t>3</a:t>
            </a:fld>
            <a:endParaRPr lang="en-US"/>
          </a:p>
        </p:txBody>
      </p:sp>
      <p:sp>
        <p:nvSpPr>
          <p:cNvPr id="9" name="Text Placeholder 8">
            <a:extLst>
              <a:ext uri="{FF2B5EF4-FFF2-40B4-BE49-F238E27FC236}">
                <a16:creationId xmlns:a16="http://schemas.microsoft.com/office/drawing/2014/main" id="{0445F807-AC1F-CD49-2B6D-04C9F4B3B441}"/>
              </a:ext>
            </a:extLst>
          </p:cNvPr>
          <p:cNvSpPr>
            <a:spLocks noGrp="1"/>
          </p:cNvSpPr>
          <p:nvPr>
            <p:ph type="body" idx="1"/>
          </p:nvPr>
        </p:nvSpPr>
        <p:spPr>
          <a:xfrm>
            <a:off x="215900" y="971999"/>
            <a:ext cx="11760200" cy="607859"/>
          </a:xfrm>
        </p:spPr>
        <p:txBody>
          <a:bodyPr/>
          <a:lstStyle/>
          <a:p>
            <a:r>
              <a:rPr lang="en-US" b="1">
                <a:latin typeface="+mj-lt"/>
              </a:rPr>
              <a:t>We want discussions to proceed in line with everyone’s respective anti-trust obligations ​</a:t>
            </a:r>
          </a:p>
          <a:p>
            <a:endParaRPr lang="en-US"/>
          </a:p>
        </p:txBody>
      </p:sp>
      <p:sp>
        <p:nvSpPr>
          <p:cNvPr id="6" name="Footer Placeholder 5">
            <a:extLst>
              <a:ext uri="{FF2B5EF4-FFF2-40B4-BE49-F238E27FC236}">
                <a16:creationId xmlns:a16="http://schemas.microsoft.com/office/drawing/2014/main" id="{1BF8A41E-A69D-C604-1A02-98A653ABEDD9}"/>
              </a:ext>
            </a:extLst>
          </p:cNvPr>
          <p:cNvSpPr>
            <a:spLocks noGrp="1"/>
          </p:cNvSpPr>
          <p:nvPr>
            <p:ph type="ftr" sz="quarter" idx="11"/>
          </p:nvPr>
        </p:nvSpPr>
        <p:spPr/>
        <p:txBody>
          <a:bodyPr/>
          <a:lstStyle/>
          <a:p>
            <a:r>
              <a:rPr lang="en-US"/>
              <a:t>ESG Ratings Working Group 2026</a:t>
            </a:r>
          </a:p>
        </p:txBody>
      </p:sp>
      <p:sp>
        <p:nvSpPr>
          <p:cNvPr id="10" name="Text Placeholder 9">
            <a:extLst>
              <a:ext uri="{FF2B5EF4-FFF2-40B4-BE49-F238E27FC236}">
                <a16:creationId xmlns:a16="http://schemas.microsoft.com/office/drawing/2014/main" id="{894FC2B4-E068-7FB2-B39A-1124506C1857}"/>
              </a:ext>
            </a:extLst>
          </p:cNvPr>
          <p:cNvSpPr>
            <a:spLocks noGrp="1"/>
          </p:cNvSpPr>
          <p:nvPr>
            <p:ph type="body" sz="quarter" idx="16"/>
          </p:nvPr>
        </p:nvSpPr>
        <p:spPr/>
        <p:txBody>
          <a:bodyPr vert="horz" lIns="0" tIns="0" rIns="0" bIns="0" rtlCol="0" anchor="t">
            <a:noAutofit/>
          </a:bodyPr>
          <a:lstStyle/>
          <a:p>
            <a:pPr marL="285750" indent="-285750">
              <a:buFont typeface="Arial" panose="020B0604020202020204" pitchFamily="34" charset="0"/>
              <a:buChar char="•"/>
            </a:pPr>
            <a:r>
              <a:rPr lang="en-US"/>
              <a:t>As a general matter, international anti-trust laws prohibit competitors from agreeing on the prices they will charge, the products they will offer, the customers they will serve, the suppliers they will use, what is negotiated with either upstream or downstream market suppliers/distributors, and the markets in which they will compete.​</a:t>
            </a:r>
          </a:p>
          <a:p>
            <a:pPr marL="285750" indent="-285750">
              <a:buFont typeface="Arial" panose="020B0604020202020204" pitchFamily="34" charset="0"/>
              <a:buChar char="•"/>
            </a:pPr>
            <a:r>
              <a:rPr lang="en-US"/>
              <a:t>Both “vertical” and “horizontal” anti-trust discussions are not allowed, with a vertical scheme up and down a supply line and a horizontal scheme is between direct competitors (or their representatives). ​</a:t>
            </a:r>
            <a:endParaRPr lang="en-US">
              <a:ea typeface="Cambria"/>
            </a:endParaRPr>
          </a:p>
          <a:p>
            <a:pPr marL="285750" indent="-285750">
              <a:buFont typeface="Arial" panose="020B0604020202020204" pitchFamily="34" charset="0"/>
              <a:buChar char="•"/>
            </a:pPr>
            <a:r>
              <a:rPr lang="en-US"/>
              <a:t>Therefore, while </a:t>
            </a:r>
            <a:r>
              <a:rPr lang="en-US" b="1"/>
              <a:t>you can discuss risks and concerns</a:t>
            </a:r>
            <a:r>
              <a:rPr lang="en-US"/>
              <a:t>, there should be </a:t>
            </a:r>
            <a:r>
              <a:rPr lang="en-US" u="sng">
                <a:solidFill>
                  <a:srgbClr val="FF3600"/>
                </a:solidFill>
              </a:rPr>
              <a:t>no discussion or disclosure of information with respect to anti-competitive practices</a:t>
            </a:r>
            <a:r>
              <a:rPr lang="en-US" u="sng"/>
              <a:t>,</a:t>
            </a:r>
            <a:r>
              <a:rPr lang="en-US"/>
              <a:t> including but not limited to:​</a:t>
            </a:r>
            <a:endParaRPr lang="en-US">
              <a:ea typeface="Cambria"/>
            </a:endParaRPr>
          </a:p>
          <a:p>
            <a:pPr marL="789305" lvl="3" indent="-285750"/>
            <a:r>
              <a:rPr lang="en-US"/>
              <a:t>Profits, premiums, prices, surcharges, rebates or discounts;​</a:t>
            </a:r>
            <a:endParaRPr lang="en-US">
              <a:ea typeface="Cambria" panose="02040503050406030204"/>
            </a:endParaRPr>
          </a:p>
          <a:p>
            <a:pPr marL="789305" lvl="3" indent="-285750"/>
            <a:r>
              <a:rPr lang="en-US"/>
              <a:t>Specific customers or classes of customers or whether you will or will not do business with them;​</a:t>
            </a:r>
            <a:endParaRPr lang="en-US">
              <a:ea typeface="Cambria" panose="02040503050406030204"/>
            </a:endParaRPr>
          </a:p>
          <a:p>
            <a:pPr marL="789305" lvl="3" indent="-285750"/>
            <a:r>
              <a:rPr lang="en-US"/>
              <a:t>Allocation of geographic or product markets;​</a:t>
            </a:r>
            <a:endParaRPr lang="en-US">
              <a:ea typeface="Cambria" panose="02040503050406030204"/>
            </a:endParaRPr>
          </a:p>
          <a:p>
            <a:pPr marL="789305" lvl="3" indent="-285750"/>
            <a:r>
              <a:rPr lang="en-US"/>
              <a:t>Any refusal to deal with a customer or supplier; or​</a:t>
            </a:r>
            <a:endParaRPr lang="en-US">
              <a:ea typeface="Cambria" panose="02040503050406030204"/>
            </a:endParaRPr>
          </a:p>
          <a:p>
            <a:pPr marL="789305" lvl="3" indent="-285750"/>
            <a:r>
              <a:rPr lang="en-US"/>
              <a:t>How to deal with the market behavior of a competitor.​</a:t>
            </a:r>
            <a:endParaRPr lang="en-US">
              <a:ea typeface="Cambria" panose="02040503050406030204"/>
            </a:endParaRPr>
          </a:p>
          <a:p>
            <a:endParaRPr lang="en-US"/>
          </a:p>
          <a:p>
            <a:r>
              <a:rPr lang="en-US"/>
              <a:t>​</a:t>
            </a:r>
            <a:endParaRPr lang="en-US">
              <a:ea typeface="Cambria"/>
            </a:endParaRPr>
          </a:p>
        </p:txBody>
      </p:sp>
    </p:spTree>
    <p:custDataLst>
      <p:custData r:id="rId1"/>
      <p:custData r:id="rId2"/>
    </p:custDataLst>
    <p:extLst>
      <p:ext uri="{BB962C8B-B14F-4D97-AF65-F5344CB8AC3E}">
        <p14:creationId xmlns:p14="http://schemas.microsoft.com/office/powerpoint/2010/main" val="6552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2070E3-6E48-3F2C-9AD4-B64708F0CAF5}"/>
              </a:ext>
            </a:extLst>
          </p:cNvPr>
          <p:cNvSpPr>
            <a:spLocks noGrp="1"/>
          </p:cNvSpPr>
          <p:nvPr>
            <p:ph type="sldNum" sz="quarter" idx="12"/>
          </p:nvPr>
        </p:nvSpPr>
        <p:spPr/>
        <p:txBody>
          <a:bodyPr/>
          <a:lstStyle/>
          <a:p>
            <a:fld id="{3954854E-1B22-401C-B4EE-1698A89C07E3}" type="slidenum">
              <a:rPr lang="en-GB" smtClean="0"/>
              <a:t>4</a:t>
            </a:fld>
            <a:endParaRPr lang="en-GB"/>
          </a:p>
        </p:txBody>
      </p:sp>
      <p:sp>
        <p:nvSpPr>
          <p:cNvPr id="3" name="Footer Placeholder 2">
            <a:extLst>
              <a:ext uri="{FF2B5EF4-FFF2-40B4-BE49-F238E27FC236}">
                <a16:creationId xmlns:a16="http://schemas.microsoft.com/office/drawing/2014/main" id="{1EEC9409-8ECA-106F-21DD-3D7042079403}"/>
              </a:ext>
            </a:extLst>
          </p:cNvPr>
          <p:cNvSpPr>
            <a:spLocks noGrp="1"/>
          </p:cNvSpPr>
          <p:nvPr>
            <p:ph type="ftr" sz="quarter" idx="11"/>
          </p:nvPr>
        </p:nvSpPr>
        <p:spPr/>
        <p:txBody>
          <a:bodyPr/>
          <a:lstStyle/>
          <a:p>
            <a:r>
              <a:rPr lang="en-US"/>
              <a:t>ESG Ratings Working Group 2026</a:t>
            </a:r>
            <a:endParaRPr lang="en-GB"/>
          </a:p>
        </p:txBody>
      </p:sp>
      <p:sp>
        <p:nvSpPr>
          <p:cNvPr id="6" name="Title 5">
            <a:extLst>
              <a:ext uri="{FF2B5EF4-FFF2-40B4-BE49-F238E27FC236}">
                <a16:creationId xmlns:a16="http://schemas.microsoft.com/office/drawing/2014/main" id="{4F2982DE-3572-0935-78F4-7109A7DB76AA}"/>
              </a:ext>
            </a:extLst>
          </p:cNvPr>
          <p:cNvSpPr>
            <a:spLocks noGrp="1"/>
          </p:cNvSpPr>
          <p:nvPr>
            <p:ph type="title"/>
          </p:nvPr>
        </p:nvSpPr>
        <p:spPr>
          <a:xfrm>
            <a:off x="215905" y="216000"/>
            <a:ext cx="11757600" cy="387798"/>
          </a:xfrm>
        </p:spPr>
        <p:txBody>
          <a:bodyPr/>
          <a:lstStyle/>
          <a:p>
            <a:r>
              <a:rPr lang="en-US"/>
              <a:t>Housekeeping</a:t>
            </a:r>
          </a:p>
        </p:txBody>
      </p:sp>
      <p:pic>
        <p:nvPicPr>
          <p:cNvPr id="9" name="Graphic 8">
            <a:extLst>
              <a:ext uri="{FF2B5EF4-FFF2-40B4-BE49-F238E27FC236}">
                <a16:creationId xmlns:a16="http://schemas.microsoft.com/office/drawing/2014/main" id="{FFA07CF5-2F08-95B4-3E1F-73554B9102C7}"/>
              </a:ext>
            </a:extLst>
          </p:cNvPr>
          <p:cNvPicPr>
            <a:picLocks noChangeAspect="1"/>
          </p:cNvPicPr>
          <p:nvPr>
            <p:custDataLst>
              <p:tags r:id="rId1"/>
            </p:custDataLst>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81606" y="1991952"/>
            <a:ext cx="1756410" cy="1756410"/>
          </a:xfrm>
          <a:prstGeom prst="rect">
            <a:avLst/>
          </a:prstGeom>
        </p:spPr>
      </p:pic>
      <p:sp>
        <p:nvSpPr>
          <p:cNvPr id="10" name="TextBox 9">
            <a:extLst>
              <a:ext uri="{FF2B5EF4-FFF2-40B4-BE49-F238E27FC236}">
                <a16:creationId xmlns:a16="http://schemas.microsoft.com/office/drawing/2014/main" id="{1E249AE3-BDEA-0D89-1275-4924E3C95AE4}"/>
              </a:ext>
            </a:extLst>
          </p:cNvPr>
          <p:cNvSpPr txBox="1"/>
          <p:nvPr/>
        </p:nvSpPr>
        <p:spPr>
          <a:xfrm>
            <a:off x="1649730" y="3842028"/>
            <a:ext cx="3127248" cy="984885"/>
          </a:xfrm>
          <a:prstGeom prst="rect">
            <a:avLst/>
          </a:prstGeom>
          <a:noFill/>
        </p:spPr>
        <p:txBody>
          <a:bodyPr wrap="square" lIns="0" tIns="0" rIns="0" bIns="0" rtlCol="0">
            <a:spAutoFit/>
          </a:bodyPr>
          <a:lstStyle/>
          <a:p>
            <a:pPr algn="l"/>
            <a:r>
              <a:rPr lang="en-US" sz="1600"/>
              <a:t>Remember, you have control if you are on video or not. We always invite you to be on video when you speak. </a:t>
            </a:r>
          </a:p>
        </p:txBody>
      </p:sp>
      <p:pic>
        <p:nvPicPr>
          <p:cNvPr id="17" name="Rectangle 14">
            <a:extLst>
              <a:ext uri="{FF2B5EF4-FFF2-40B4-BE49-F238E27FC236}">
                <a16:creationId xmlns:a16="http://schemas.microsoft.com/office/drawing/2014/main" id="{8407EC4E-8E57-65D5-1FC2-433994F77B4C}"/>
              </a:ext>
            </a:extLst>
          </p:cNvPr>
          <p:cNvPicPr>
            <a:picLocks noChangeAspect="1"/>
          </p:cNvPicPr>
          <p:nvPr>
            <p:custDataLst>
              <p:tags r:id="rId2"/>
            </p:custDataLst>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14346" t="9571" r="-6535" b="11310"/>
          <a:stretch/>
        </p:blipFill>
        <p:spPr>
          <a:xfrm>
            <a:off x="7440296" y="2177819"/>
            <a:ext cx="2179192" cy="1426309"/>
          </a:xfrm>
          <a:prstGeom prst="rect">
            <a:avLst/>
          </a:prstGeom>
        </p:spPr>
      </p:pic>
      <p:sp>
        <p:nvSpPr>
          <p:cNvPr id="18" name="TextBox 17">
            <a:extLst>
              <a:ext uri="{FF2B5EF4-FFF2-40B4-BE49-F238E27FC236}">
                <a16:creationId xmlns:a16="http://schemas.microsoft.com/office/drawing/2014/main" id="{97003F08-1D7B-427D-7270-AB2FDC286F91}"/>
              </a:ext>
            </a:extLst>
          </p:cNvPr>
          <p:cNvSpPr txBox="1"/>
          <p:nvPr/>
        </p:nvSpPr>
        <p:spPr>
          <a:xfrm>
            <a:off x="7293364" y="3842027"/>
            <a:ext cx="3031236" cy="984885"/>
          </a:xfrm>
          <a:prstGeom prst="rect">
            <a:avLst/>
          </a:prstGeom>
          <a:noFill/>
        </p:spPr>
        <p:txBody>
          <a:bodyPr wrap="square" lIns="0" tIns="0" rIns="0" bIns="0" rtlCol="0">
            <a:spAutoFit/>
          </a:bodyPr>
          <a:lstStyle/>
          <a:p>
            <a:pPr algn="l"/>
            <a:r>
              <a:rPr lang="en-US" sz="1600"/>
              <a:t>Please introduce yourself when you come off mute to speak. ​</a:t>
            </a:r>
          </a:p>
          <a:p>
            <a:pPr algn="l"/>
            <a:endParaRPr lang="en-US" sz="1600"/>
          </a:p>
          <a:p>
            <a:pPr algn="l"/>
            <a:r>
              <a:rPr lang="en-US" sz="1600"/>
              <a:t>​</a:t>
            </a:r>
          </a:p>
        </p:txBody>
      </p:sp>
    </p:spTree>
    <p:extLst>
      <p:ext uri="{BB962C8B-B14F-4D97-AF65-F5344CB8AC3E}">
        <p14:creationId xmlns:p14="http://schemas.microsoft.com/office/powerpoint/2010/main" val="339211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F4D0-100B-2FD3-13EC-4B2E8EE4797F}"/>
              </a:ext>
            </a:extLst>
          </p:cNvPr>
          <p:cNvSpPr>
            <a:spLocks noGrp="1"/>
          </p:cNvSpPr>
          <p:nvPr>
            <p:ph type="title"/>
          </p:nvPr>
        </p:nvSpPr>
        <p:spPr/>
        <p:txBody>
          <a:bodyPr/>
          <a:lstStyle/>
          <a:p>
            <a:r>
              <a:rPr lang="en-US"/>
              <a:t>Who you’ll hear from today</a:t>
            </a:r>
          </a:p>
        </p:txBody>
      </p:sp>
      <p:sp>
        <p:nvSpPr>
          <p:cNvPr id="3" name="Slide Number Placeholder 2">
            <a:extLst>
              <a:ext uri="{FF2B5EF4-FFF2-40B4-BE49-F238E27FC236}">
                <a16:creationId xmlns:a16="http://schemas.microsoft.com/office/drawing/2014/main" id="{79C23091-94E8-9585-9C6C-4F0B2D15175C}"/>
              </a:ext>
            </a:extLst>
          </p:cNvPr>
          <p:cNvSpPr>
            <a:spLocks noGrp="1"/>
          </p:cNvSpPr>
          <p:nvPr>
            <p:ph type="sldNum" sz="quarter" idx="12"/>
          </p:nvPr>
        </p:nvSpPr>
        <p:spPr/>
        <p:txBody>
          <a:bodyPr/>
          <a:lstStyle/>
          <a:p>
            <a:fld id="{3954854E-1B22-401C-B4EE-1698A89C07E3}" type="slidenum">
              <a:rPr lang="en-GB" smtClean="0"/>
              <a:t>5</a:t>
            </a:fld>
            <a:endParaRPr lang="en-GB"/>
          </a:p>
        </p:txBody>
      </p:sp>
      <p:sp>
        <p:nvSpPr>
          <p:cNvPr id="5" name="Footer Placeholder 4">
            <a:extLst>
              <a:ext uri="{FF2B5EF4-FFF2-40B4-BE49-F238E27FC236}">
                <a16:creationId xmlns:a16="http://schemas.microsoft.com/office/drawing/2014/main" id="{D004AB41-EDE1-2348-5393-DFF108977CCC}"/>
              </a:ext>
            </a:extLst>
          </p:cNvPr>
          <p:cNvSpPr>
            <a:spLocks noGrp="1"/>
          </p:cNvSpPr>
          <p:nvPr>
            <p:ph type="ftr" sz="quarter" idx="11"/>
          </p:nvPr>
        </p:nvSpPr>
        <p:spPr/>
        <p:txBody>
          <a:bodyPr/>
          <a:lstStyle/>
          <a:p>
            <a:r>
              <a:rPr lang="en-US"/>
              <a:t>ESG Ratings Working Group 2026</a:t>
            </a:r>
            <a:endParaRPr lang="en-GB"/>
          </a:p>
        </p:txBody>
      </p:sp>
      <p:sp>
        <p:nvSpPr>
          <p:cNvPr id="18" name="Text Placeholder 17">
            <a:extLst>
              <a:ext uri="{FF2B5EF4-FFF2-40B4-BE49-F238E27FC236}">
                <a16:creationId xmlns:a16="http://schemas.microsoft.com/office/drawing/2014/main" id="{4F1DFFA8-D27A-76B2-AE60-3C3C787B71BC}"/>
              </a:ext>
            </a:extLst>
          </p:cNvPr>
          <p:cNvSpPr>
            <a:spLocks noGrp="1"/>
          </p:cNvSpPr>
          <p:nvPr>
            <p:ph type="body" idx="22"/>
          </p:nvPr>
        </p:nvSpPr>
        <p:spPr>
          <a:xfrm>
            <a:off x="4823965" y="4688272"/>
            <a:ext cx="2520000" cy="946413"/>
          </a:xfrm>
        </p:spPr>
        <p:txBody>
          <a:bodyPr/>
          <a:lstStyle/>
          <a:p>
            <a:r>
              <a:rPr lang="en-US" sz="2000"/>
              <a:t>Senior Managing Director ESG</a:t>
            </a:r>
            <a:endParaRPr lang="en-US" sz="2000">
              <a:ea typeface="Cambria"/>
            </a:endParaRPr>
          </a:p>
          <a:p>
            <a:r>
              <a:rPr lang="en-US" sz="2000">
                <a:ea typeface="Cambria"/>
              </a:rPr>
              <a:t>BCI</a:t>
            </a:r>
          </a:p>
        </p:txBody>
      </p:sp>
      <p:sp>
        <p:nvSpPr>
          <p:cNvPr id="19" name="Text Placeholder 18">
            <a:extLst>
              <a:ext uri="{FF2B5EF4-FFF2-40B4-BE49-F238E27FC236}">
                <a16:creationId xmlns:a16="http://schemas.microsoft.com/office/drawing/2014/main" id="{710DA6C3-CEEC-147D-2C3C-72524141246A}"/>
              </a:ext>
            </a:extLst>
          </p:cNvPr>
          <p:cNvSpPr>
            <a:spLocks noGrp="1"/>
          </p:cNvSpPr>
          <p:nvPr>
            <p:ph type="body" idx="23"/>
          </p:nvPr>
        </p:nvSpPr>
        <p:spPr>
          <a:xfrm>
            <a:off x="4680156" y="4238829"/>
            <a:ext cx="2822161" cy="332399"/>
          </a:xfrm>
        </p:spPr>
        <p:txBody>
          <a:bodyPr/>
          <a:lstStyle/>
          <a:p>
            <a:r>
              <a:rPr lang="en-US" sz="2400"/>
              <a:t>Jennifer Coulson</a:t>
            </a:r>
            <a:endParaRPr lang="en-US" sz="2400">
              <a:ea typeface="Cambria"/>
            </a:endParaRPr>
          </a:p>
        </p:txBody>
      </p:sp>
      <p:pic>
        <p:nvPicPr>
          <p:cNvPr id="7" name="Picture 6">
            <a:extLst>
              <a:ext uri="{FF2B5EF4-FFF2-40B4-BE49-F238E27FC236}">
                <a16:creationId xmlns:a16="http://schemas.microsoft.com/office/drawing/2014/main" id="{D3ABBFDD-03D4-133F-0472-F2CA46BC2DF0}"/>
              </a:ext>
            </a:extLst>
          </p:cNvPr>
          <p:cNvPicPr>
            <a:picLocks noChangeAspect="1"/>
          </p:cNvPicPr>
          <p:nvPr/>
        </p:nvPicPr>
        <p:blipFill>
          <a:blip r:embed="rId2"/>
          <a:stretch>
            <a:fillRect/>
          </a:stretch>
        </p:blipFill>
        <p:spPr>
          <a:xfrm>
            <a:off x="6091237" y="3424237"/>
            <a:ext cx="9525" cy="9525"/>
          </a:xfrm>
          <a:prstGeom prst="rect">
            <a:avLst/>
          </a:prstGeom>
        </p:spPr>
      </p:pic>
      <p:pic>
        <p:nvPicPr>
          <p:cNvPr id="6" name="Picture 5">
            <a:extLst>
              <a:ext uri="{FF2B5EF4-FFF2-40B4-BE49-F238E27FC236}">
                <a16:creationId xmlns:a16="http://schemas.microsoft.com/office/drawing/2014/main" id="{AC3BC529-E415-E4C4-F270-D1B2A8695AA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848034" y="1538044"/>
            <a:ext cx="2505456" cy="2505456"/>
          </a:xfrm>
          <a:prstGeom prst="ellipse">
            <a:avLst/>
          </a:prstGeom>
          <a:ln>
            <a:solidFill>
              <a:schemeClr val="bg1">
                <a:lumMod val="85000"/>
              </a:schemeClr>
            </a:solidFill>
          </a:ln>
        </p:spPr>
      </p:pic>
    </p:spTree>
    <p:extLst>
      <p:ext uri="{BB962C8B-B14F-4D97-AF65-F5344CB8AC3E}">
        <p14:creationId xmlns:p14="http://schemas.microsoft.com/office/powerpoint/2010/main" val="156914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2B987D-2946-1629-907E-928240AF8138}"/>
              </a:ext>
            </a:extLst>
          </p:cNvPr>
          <p:cNvSpPr>
            <a:spLocks noGrp="1"/>
          </p:cNvSpPr>
          <p:nvPr>
            <p:ph type="ftr" sz="quarter" idx="11"/>
          </p:nvPr>
        </p:nvSpPr>
        <p:spPr/>
        <p:txBody>
          <a:bodyPr/>
          <a:lstStyle/>
          <a:p>
            <a:r>
              <a:rPr lang="en-US"/>
              <a:t>ESG Ratings Working Group 2026</a:t>
            </a:r>
            <a:endParaRPr lang="en-GB"/>
          </a:p>
        </p:txBody>
      </p:sp>
      <p:sp>
        <p:nvSpPr>
          <p:cNvPr id="3" name="Slide Number Placeholder 2">
            <a:extLst>
              <a:ext uri="{FF2B5EF4-FFF2-40B4-BE49-F238E27FC236}">
                <a16:creationId xmlns:a16="http://schemas.microsoft.com/office/drawing/2014/main" id="{5E395CBF-83E8-2D38-AAA6-06956552DD47}"/>
              </a:ext>
            </a:extLst>
          </p:cNvPr>
          <p:cNvSpPr>
            <a:spLocks noGrp="1"/>
          </p:cNvSpPr>
          <p:nvPr>
            <p:ph type="sldNum" sz="quarter" idx="12"/>
          </p:nvPr>
        </p:nvSpPr>
        <p:spPr/>
        <p:txBody>
          <a:bodyPr/>
          <a:lstStyle/>
          <a:p>
            <a:fld id="{3954854E-1B22-401C-B4EE-1698A89C07E3}" type="slidenum">
              <a:rPr lang="en-GB" smtClean="0"/>
              <a:pPr/>
              <a:t>6</a:t>
            </a:fld>
            <a:endParaRPr lang="en-GB"/>
          </a:p>
        </p:txBody>
      </p:sp>
      <p:sp>
        <p:nvSpPr>
          <p:cNvPr id="4" name="Title 3">
            <a:extLst>
              <a:ext uri="{FF2B5EF4-FFF2-40B4-BE49-F238E27FC236}">
                <a16:creationId xmlns:a16="http://schemas.microsoft.com/office/drawing/2014/main" id="{3FE03776-FF12-AB2C-9C74-B50E6F1911C3}"/>
              </a:ext>
            </a:extLst>
          </p:cNvPr>
          <p:cNvSpPr>
            <a:spLocks noGrp="1"/>
          </p:cNvSpPr>
          <p:nvPr>
            <p:ph type="title"/>
          </p:nvPr>
        </p:nvSpPr>
        <p:spPr/>
        <p:txBody>
          <a:bodyPr/>
          <a:lstStyle/>
          <a:p>
            <a:r>
              <a:rPr lang="en-US"/>
              <a:t>Member-only discussion</a:t>
            </a:r>
          </a:p>
        </p:txBody>
      </p:sp>
      <p:sp>
        <p:nvSpPr>
          <p:cNvPr id="5" name="Subtitle 4">
            <a:extLst>
              <a:ext uri="{FF2B5EF4-FFF2-40B4-BE49-F238E27FC236}">
                <a16:creationId xmlns:a16="http://schemas.microsoft.com/office/drawing/2014/main" id="{E7E52108-2CB5-E698-57D6-125EA4F9FA34}"/>
              </a:ext>
            </a:extLst>
          </p:cNvPr>
          <p:cNvSpPr>
            <a:spLocks noGrp="1"/>
          </p:cNvSpPr>
          <p:nvPr>
            <p:ph type="subTitle" idx="1"/>
          </p:nvPr>
        </p:nvSpPr>
        <p:spPr/>
        <p:txBody>
          <a:bodyPr/>
          <a:lstStyle/>
          <a:p>
            <a:r>
              <a:rPr lang="en-US" cap="none"/>
              <a:t>An open forum among working group members</a:t>
            </a:r>
          </a:p>
        </p:txBody>
      </p:sp>
    </p:spTree>
    <p:extLst>
      <p:ext uri="{BB962C8B-B14F-4D97-AF65-F5344CB8AC3E}">
        <p14:creationId xmlns:p14="http://schemas.microsoft.com/office/powerpoint/2010/main" val="331965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D017BF-7D63-1182-FD57-9AA05F40E9E6}"/>
              </a:ext>
            </a:extLst>
          </p:cNvPr>
          <p:cNvSpPr>
            <a:spLocks noGrp="1"/>
          </p:cNvSpPr>
          <p:nvPr>
            <p:ph type="sldNum" sz="quarter" idx="12"/>
          </p:nvPr>
        </p:nvSpPr>
        <p:spPr/>
        <p:txBody>
          <a:bodyPr/>
          <a:lstStyle/>
          <a:p>
            <a:fld id="{3954854E-1B22-401C-B4EE-1698A89C07E3}" type="slidenum">
              <a:rPr lang="en-GB" smtClean="0"/>
              <a:t>7</a:t>
            </a:fld>
            <a:endParaRPr lang="en-GB"/>
          </a:p>
        </p:txBody>
      </p:sp>
      <p:sp>
        <p:nvSpPr>
          <p:cNvPr id="3" name="Footer Placeholder 2">
            <a:extLst>
              <a:ext uri="{FF2B5EF4-FFF2-40B4-BE49-F238E27FC236}">
                <a16:creationId xmlns:a16="http://schemas.microsoft.com/office/drawing/2014/main" id="{9A7B0A81-F1EF-F87A-B891-4BD532561DF3}"/>
              </a:ext>
            </a:extLst>
          </p:cNvPr>
          <p:cNvSpPr>
            <a:spLocks noGrp="1"/>
          </p:cNvSpPr>
          <p:nvPr>
            <p:ph type="ftr" sz="quarter" idx="11"/>
          </p:nvPr>
        </p:nvSpPr>
        <p:spPr/>
        <p:txBody>
          <a:bodyPr/>
          <a:lstStyle/>
          <a:p>
            <a:r>
              <a:rPr lang="en-US"/>
              <a:t>ESG Ratings Working Group 2026</a:t>
            </a:r>
            <a:endParaRPr lang="en-GB"/>
          </a:p>
        </p:txBody>
      </p:sp>
      <p:sp>
        <p:nvSpPr>
          <p:cNvPr id="4" name="Text Placeholder 3">
            <a:extLst>
              <a:ext uri="{FF2B5EF4-FFF2-40B4-BE49-F238E27FC236}">
                <a16:creationId xmlns:a16="http://schemas.microsoft.com/office/drawing/2014/main" id="{EA8CB8F5-EAB1-C5D1-969B-8B5050734D96}"/>
              </a:ext>
            </a:extLst>
          </p:cNvPr>
          <p:cNvSpPr>
            <a:spLocks noGrp="1"/>
          </p:cNvSpPr>
          <p:nvPr>
            <p:ph type="body" sz="quarter" idx="18"/>
          </p:nvPr>
        </p:nvSpPr>
        <p:spPr>
          <a:xfrm>
            <a:off x="215900" y="1376302"/>
            <a:ext cx="7695277" cy="5049698"/>
          </a:xfrm>
        </p:spPr>
        <p:txBody>
          <a:bodyPr vert="horz" lIns="0" tIns="0" rIns="0" bIns="0" rtlCol="0" anchor="t">
            <a:noAutofit/>
          </a:bodyPr>
          <a:lstStyle/>
          <a:p>
            <a:pPr marL="285115" lvl="1" indent="-285750">
              <a:buFont typeface="Arial" panose="020B0604020202020204" pitchFamily="34" charset="0"/>
              <a:buChar char="•"/>
            </a:pPr>
            <a:r>
              <a:rPr lang="en-US" b="0">
                <a:latin typeface="Cambria"/>
                <a:ea typeface="Cambria"/>
                <a:cs typeface="Calibri"/>
                <a:hlinkClick r:id="rId4"/>
              </a:rPr>
              <a:t>E</a:t>
            </a:r>
            <a:r>
              <a:rPr lang="en-US" b="0">
                <a:latin typeface="Cambria"/>
                <a:ea typeface="Cambria"/>
                <a:cs typeface="Calibri"/>
                <a:hlinkClick r:id="rId4">
                  <a:extLst>
                    <a:ext uri="{A12FA001-AC4F-418D-AE19-62706E023703}">
                      <ahyp:hlinkClr xmlns:ahyp="http://schemas.microsoft.com/office/drawing/2018/hyperlinkcolor" val="tx"/>
                    </a:ext>
                  </a:extLst>
                </a:hlinkClick>
              </a:rPr>
              <a:t>.P.A. expected to erase limits on climate pollution from power plants</a:t>
            </a:r>
            <a:endParaRPr lang="en-US" b="0">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hlinkClick r:id="rId5">
                  <a:extLst>
                    <a:ext uri="{A12FA001-AC4F-418D-AE19-62706E023703}">
                      <ahyp:hlinkClr xmlns:ahyp="http://schemas.microsoft.com/office/drawing/2018/hyperlinkcolor" val="tx"/>
                    </a:ext>
                  </a:extLst>
                </a:hlinkClick>
              </a:rPr>
              <a:t>Republican AGs press Big 4 firms over climate-related financial reporting</a:t>
            </a:r>
            <a:endParaRPr lang="en-US" b="0">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hlinkClick r:id="rId6">
                  <a:extLst>
                    <a:ext uri="{A12FA001-AC4F-418D-AE19-62706E023703}">
                      <ahyp:hlinkClr xmlns:ahyp="http://schemas.microsoft.com/office/drawing/2018/hyperlinkcolor" val="tx"/>
                    </a:ext>
                  </a:extLst>
                </a:hlinkClick>
              </a:rPr>
              <a:t>Capgemini Study Highlights Gap Between Climate Risk Exposure and ESG Data Readiness</a:t>
            </a:r>
            <a:endParaRPr lang="en-US" b="0">
              <a:latin typeface="Cambria"/>
              <a:ea typeface="Cambria"/>
              <a:cs typeface="Calibri"/>
            </a:endParaRPr>
          </a:p>
          <a:p>
            <a:pPr marL="251555" lvl="2" indent="0">
              <a:spcBef>
                <a:spcPts val="0"/>
              </a:spcBef>
              <a:buNone/>
            </a:pPr>
            <a:endParaRPr lang="en-US" b="1">
              <a:solidFill>
                <a:srgbClr val="1C1C1C"/>
              </a:solidFill>
              <a:latin typeface="Cambria"/>
              <a:ea typeface="Cambria"/>
              <a:cs typeface="Calibri"/>
            </a:endParaRPr>
          </a:p>
          <a:p>
            <a:pPr lvl="1" indent="-445">
              <a:spcBef>
                <a:spcPts val="0"/>
              </a:spcBef>
            </a:pPr>
            <a:r>
              <a:rPr lang="en-US" b="1">
                <a:solidFill>
                  <a:schemeClr val="bg2">
                    <a:lumMod val="49000"/>
                  </a:schemeClr>
                </a:solidFill>
                <a:latin typeface="Cambria"/>
                <a:ea typeface="Cambria"/>
                <a:cs typeface="Calibri"/>
              </a:rPr>
              <a:t>ERM &amp; the Sustainability Institute Updates:</a:t>
            </a:r>
            <a:endParaRPr lang="en-US">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rPr>
              <a:t>The Council on Sustainability Transformation Whitepaper</a:t>
            </a:r>
            <a:r>
              <a:rPr lang="en-US">
                <a:latin typeface="Cambria"/>
                <a:ea typeface="Cambria"/>
                <a:cs typeface="Calibri"/>
              </a:rPr>
              <a:t>: </a:t>
            </a:r>
            <a:r>
              <a:rPr lang="en-US" b="0">
                <a:hlinkClick r:id="rId7"/>
              </a:rPr>
              <a:t>From Silo to System: Connecting sustainability to the core of business</a:t>
            </a:r>
            <a:endParaRPr lang="en-US" b="0">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rPr>
              <a:t>Blog</a:t>
            </a:r>
            <a:r>
              <a:rPr lang="en-US">
                <a:latin typeface="Cambria"/>
                <a:ea typeface="Cambria"/>
                <a:cs typeface="Calibri"/>
              </a:rPr>
              <a:t>: </a:t>
            </a:r>
            <a:r>
              <a:rPr lang="en-US" b="0">
                <a:hlinkClick r:id="rId8"/>
              </a:rPr>
              <a:t>Preparing for the simplified ESRS and ESRS-40a: Answers to 12 critical questions</a:t>
            </a:r>
            <a:endParaRPr lang="en-US" b="0"/>
          </a:p>
          <a:p>
            <a:pPr indent="0"/>
            <a:r>
              <a:rPr lang="en-US" b="1">
                <a:solidFill>
                  <a:schemeClr val="bg2">
                    <a:lumMod val="50000"/>
                  </a:schemeClr>
                </a:solidFill>
                <a:latin typeface="Cambria"/>
                <a:ea typeface="Cambria"/>
                <a:cs typeface="Calibri"/>
              </a:rPr>
              <a:t>Upcoming:</a:t>
            </a:r>
          </a:p>
          <a:p>
            <a:pPr marL="285750" indent="-285750">
              <a:buFont typeface="Arial" panose="020B0604020202020204" pitchFamily="34" charset="0"/>
              <a:buChar char="•"/>
            </a:pPr>
            <a:r>
              <a:rPr lang="en-US">
                <a:latin typeface="Cambria"/>
                <a:ea typeface="Cambria"/>
                <a:cs typeface="Calibri"/>
              </a:rPr>
              <a:t>Climate Week NYC Insights: Pre-event blog, post-event blog &amp; podcast</a:t>
            </a:r>
          </a:p>
          <a:p>
            <a:pPr marL="285750" indent="-285750">
              <a:buFont typeface="Arial" panose="020B0604020202020204" pitchFamily="34" charset="0"/>
              <a:buChar char="•"/>
            </a:pPr>
            <a:r>
              <a:rPr lang="en-US">
                <a:latin typeface="Cambria"/>
                <a:ea typeface="Cambria"/>
                <a:cs typeface="Calibri"/>
              </a:rPr>
              <a:t>Rate the Raters Investor Edition, week of October 5</a:t>
            </a:r>
            <a:r>
              <a:rPr lang="en-US" baseline="30000">
                <a:latin typeface="Cambria"/>
                <a:ea typeface="Cambria"/>
                <a:cs typeface="Calibri"/>
              </a:rPr>
              <a:t>th</a:t>
            </a:r>
            <a:r>
              <a:rPr lang="en-US">
                <a:latin typeface="Cambria"/>
                <a:ea typeface="Cambria"/>
                <a:cs typeface="Calibri"/>
              </a:rPr>
              <a:t> </a:t>
            </a:r>
          </a:p>
          <a:p>
            <a:pPr marL="789750" lvl="3" indent="-285750"/>
            <a:r>
              <a:rPr lang="en-US">
                <a:latin typeface="Cambria"/>
                <a:ea typeface="Cambria"/>
                <a:cs typeface="Calibri"/>
              </a:rPr>
              <a:t>Webinar with presentation of results, October 22</a:t>
            </a:r>
            <a:r>
              <a:rPr lang="en-US" baseline="30000">
                <a:latin typeface="Cambria"/>
                <a:ea typeface="Cambria"/>
                <a:cs typeface="Calibri"/>
              </a:rPr>
              <a:t>nd</a:t>
            </a:r>
            <a:r>
              <a:rPr lang="en-US">
                <a:latin typeface="Cambria"/>
                <a:ea typeface="Cambria"/>
                <a:cs typeface="Calibri"/>
              </a:rPr>
              <a:t> </a:t>
            </a: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p:txBody>
      </p:sp>
      <p:pic>
        <p:nvPicPr>
          <p:cNvPr id="9" name="Picture 7" descr="A group of people walking on a hill&#10;&#10;AI-generated content may be incorrect.">
            <a:extLst>
              <a:ext uri="{FF2B5EF4-FFF2-40B4-BE49-F238E27FC236}">
                <a16:creationId xmlns:a16="http://schemas.microsoft.com/office/drawing/2014/main" id="{A6B95B6A-EF48-E5E5-73A7-F00089BA64CC}"/>
              </a:ext>
            </a:extLst>
          </p:cNvPr>
          <p:cNvPicPr>
            <a:picLocks noChangeAspect="1"/>
          </p:cNvPicPr>
          <p:nvPr>
            <p:custDataLst>
              <p:tags r:id="rId1"/>
            </p:custDataLst>
          </p:nvPr>
        </p:nvPicPr>
        <p:blipFill rotWithShape="1">
          <a:blip r:embed="rId9"/>
          <a:srcRect l="22786" r="22786"/>
          <a:stretch/>
        </p:blipFill>
        <p:spPr>
          <a:xfrm>
            <a:off x="8149300" y="1512000"/>
            <a:ext cx="3824205" cy="4683600"/>
          </a:xfrm>
          <a:prstGeom prst="rect">
            <a:avLst/>
          </a:prstGeom>
        </p:spPr>
      </p:pic>
      <p:sp>
        <p:nvSpPr>
          <p:cNvPr id="6" name="Title 5">
            <a:extLst>
              <a:ext uri="{FF2B5EF4-FFF2-40B4-BE49-F238E27FC236}">
                <a16:creationId xmlns:a16="http://schemas.microsoft.com/office/drawing/2014/main" id="{C4CFD420-2AAF-A15A-EDA5-46B48F70627C}"/>
              </a:ext>
            </a:extLst>
          </p:cNvPr>
          <p:cNvSpPr>
            <a:spLocks noGrp="1"/>
          </p:cNvSpPr>
          <p:nvPr>
            <p:ph type="title"/>
          </p:nvPr>
        </p:nvSpPr>
        <p:spPr>
          <a:xfrm>
            <a:off x="215905" y="216000"/>
            <a:ext cx="11757600" cy="387798"/>
          </a:xfrm>
        </p:spPr>
        <p:txBody>
          <a:bodyPr/>
          <a:lstStyle/>
          <a:p>
            <a:r>
              <a:rPr lang="en-US"/>
              <a:t>Current events in the ESG landscape</a:t>
            </a:r>
          </a:p>
        </p:txBody>
      </p:sp>
      <p:sp>
        <p:nvSpPr>
          <p:cNvPr id="7" name="Text Placeholder 6">
            <a:extLst>
              <a:ext uri="{FF2B5EF4-FFF2-40B4-BE49-F238E27FC236}">
                <a16:creationId xmlns:a16="http://schemas.microsoft.com/office/drawing/2014/main" id="{7C7DF44E-C63B-F9EF-66D9-7E9DA12A7149}"/>
              </a:ext>
            </a:extLst>
          </p:cNvPr>
          <p:cNvSpPr>
            <a:spLocks noGrp="1"/>
          </p:cNvSpPr>
          <p:nvPr>
            <p:ph type="body" idx="1"/>
          </p:nvPr>
        </p:nvSpPr>
        <p:spPr>
          <a:xfrm>
            <a:off x="215905" y="752795"/>
            <a:ext cx="11757600" cy="246221"/>
          </a:xfrm>
        </p:spPr>
        <p:txBody>
          <a:bodyPr/>
          <a:lstStyle/>
          <a:p>
            <a:r>
              <a:rPr lang="en-US"/>
              <a:t>A discussion on the most pertinent events impacting our Working Group members</a:t>
            </a:r>
          </a:p>
        </p:txBody>
      </p:sp>
    </p:spTree>
    <p:extLst>
      <p:ext uri="{BB962C8B-B14F-4D97-AF65-F5344CB8AC3E}">
        <p14:creationId xmlns:p14="http://schemas.microsoft.com/office/powerpoint/2010/main" val="379662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FBC570-FBEB-1A54-6891-210142CC76A4}"/>
              </a:ext>
            </a:extLst>
          </p:cNvPr>
          <p:cNvSpPr>
            <a:spLocks noGrp="1"/>
          </p:cNvSpPr>
          <p:nvPr>
            <p:ph type="sldNum" sz="quarter" idx="12"/>
          </p:nvPr>
        </p:nvSpPr>
        <p:spPr/>
        <p:txBody>
          <a:bodyPr/>
          <a:lstStyle/>
          <a:p>
            <a:fld id="{3954854E-1B22-401C-B4EE-1698A89C07E3}" type="slidenum">
              <a:rPr lang="en-GB" smtClean="0"/>
              <a:t>8</a:t>
            </a:fld>
            <a:endParaRPr lang="en-GB"/>
          </a:p>
        </p:txBody>
      </p:sp>
      <p:sp>
        <p:nvSpPr>
          <p:cNvPr id="3" name="Footer Placeholder 2">
            <a:extLst>
              <a:ext uri="{FF2B5EF4-FFF2-40B4-BE49-F238E27FC236}">
                <a16:creationId xmlns:a16="http://schemas.microsoft.com/office/drawing/2014/main" id="{5A1BC3D1-6F24-E175-BBDE-BE4EB9246E92}"/>
              </a:ext>
            </a:extLst>
          </p:cNvPr>
          <p:cNvSpPr>
            <a:spLocks noGrp="1"/>
          </p:cNvSpPr>
          <p:nvPr>
            <p:ph type="ftr" sz="quarter" idx="11"/>
          </p:nvPr>
        </p:nvSpPr>
        <p:spPr/>
        <p:txBody>
          <a:bodyPr/>
          <a:lstStyle/>
          <a:p>
            <a:r>
              <a:rPr lang="en-US"/>
              <a:t>ESG Ratings Working Group 2026</a:t>
            </a:r>
            <a:endParaRPr lang="en-GB"/>
          </a:p>
        </p:txBody>
      </p:sp>
      <p:sp>
        <p:nvSpPr>
          <p:cNvPr id="7" name="Text Placeholder 6">
            <a:extLst>
              <a:ext uri="{FF2B5EF4-FFF2-40B4-BE49-F238E27FC236}">
                <a16:creationId xmlns:a16="http://schemas.microsoft.com/office/drawing/2014/main" id="{58166180-776B-33A6-CF63-6F70C9AF70B3}"/>
              </a:ext>
            </a:extLst>
          </p:cNvPr>
          <p:cNvSpPr>
            <a:spLocks noGrp="1"/>
          </p:cNvSpPr>
          <p:nvPr>
            <p:ph type="body" sz="quarter" idx="18"/>
          </p:nvPr>
        </p:nvSpPr>
        <p:spPr/>
        <p:txBody>
          <a:bodyPr/>
          <a:lstStyle/>
          <a:p>
            <a:endParaRPr lang="en-US"/>
          </a:p>
        </p:txBody>
      </p:sp>
      <p:sp>
        <p:nvSpPr>
          <p:cNvPr id="8" name="Text Placeholder 7">
            <a:extLst>
              <a:ext uri="{FF2B5EF4-FFF2-40B4-BE49-F238E27FC236}">
                <a16:creationId xmlns:a16="http://schemas.microsoft.com/office/drawing/2014/main" id="{D4B49939-7275-AE51-7C12-A4017AA8948C}"/>
              </a:ext>
            </a:extLst>
          </p:cNvPr>
          <p:cNvSpPr>
            <a:spLocks noGrp="1"/>
          </p:cNvSpPr>
          <p:nvPr>
            <p:ph type="body" sz="quarter" idx="23"/>
          </p:nvPr>
        </p:nvSpPr>
        <p:spPr/>
        <p:txBody>
          <a:bodyPr/>
          <a:lstStyle/>
          <a:p>
            <a:endParaRPr lang="en-US"/>
          </a:p>
        </p:txBody>
      </p:sp>
      <p:sp>
        <p:nvSpPr>
          <p:cNvPr id="6" name="Title 5">
            <a:extLst>
              <a:ext uri="{FF2B5EF4-FFF2-40B4-BE49-F238E27FC236}">
                <a16:creationId xmlns:a16="http://schemas.microsoft.com/office/drawing/2014/main" id="{4D4FAC80-2FE2-A3E0-8FAB-397B889454D1}"/>
              </a:ext>
            </a:extLst>
          </p:cNvPr>
          <p:cNvSpPr>
            <a:spLocks noGrp="1"/>
          </p:cNvSpPr>
          <p:nvPr>
            <p:ph type="title"/>
          </p:nvPr>
        </p:nvSpPr>
        <p:spPr/>
        <p:txBody>
          <a:bodyPr/>
          <a:lstStyle/>
          <a:p>
            <a:r>
              <a:rPr lang="en-US">
                <a:ea typeface="Cambria"/>
              </a:rPr>
              <a:t>Next up:</a:t>
            </a:r>
            <a:endParaRPr lang="en-US"/>
          </a:p>
        </p:txBody>
      </p:sp>
      <p:sp>
        <p:nvSpPr>
          <p:cNvPr id="4" name="Text Placeholder 3">
            <a:extLst>
              <a:ext uri="{FF2B5EF4-FFF2-40B4-BE49-F238E27FC236}">
                <a16:creationId xmlns:a16="http://schemas.microsoft.com/office/drawing/2014/main" id="{08822853-E166-F1BD-2DC4-94A6ECA99EF1}"/>
              </a:ext>
            </a:extLst>
          </p:cNvPr>
          <p:cNvSpPr>
            <a:spLocks noGrp="1"/>
          </p:cNvSpPr>
          <p:nvPr>
            <p:ph type="body" idx="1"/>
          </p:nvPr>
        </p:nvSpPr>
        <p:spPr/>
        <p:txBody>
          <a:bodyPr/>
          <a:lstStyle/>
          <a:p>
            <a:endParaRPr lang="en-US"/>
          </a:p>
        </p:txBody>
      </p:sp>
      <p:sp>
        <p:nvSpPr>
          <p:cNvPr id="11" name="TextBox 10">
            <a:extLst>
              <a:ext uri="{FF2B5EF4-FFF2-40B4-BE49-F238E27FC236}">
                <a16:creationId xmlns:a16="http://schemas.microsoft.com/office/drawing/2014/main" id="{A1D9EAD7-BBEC-697C-6C7D-186F2A3137FE}"/>
              </a:ext>
            </a:extLst>
          </p:cNvPr>
          <p:cNvSpPr txBox="1"/>
          <p:nvPr/>
        </p:nvSpPr>
        <p:spPr>
          <a:xfrm>
            <a:off x="1985817" y="1771476"/>
            <a:ext cx="2608873" cy="492443"/>
          </a:xfrm>
          <a:prstGeom prst="rect">
            <a:avLst/>
          </a:prstGeom>
          <a:noFill/>
        </p:spPr>
        <p:txBody>
          <a:bodyPr wrap="square" lIns="0" tIns="0" rIns="0" bIns="0" rtlCol="0" anchor="t">
            <a:spAutoFit/>
          </a:bodyPr>
          <a:lstStyle/>
          <a:p>
            <a:r>
              <a:rPr lang="en-US" sz="3200"/>
              <a:t>October 21</a:t>
            </a:r>
          </a:p>
        </p:txBody>
      </p:sp>
      <p:sp>
        <p:nvSpPr>
          <p:cNvPr id="14" name="TextBox 13">
            <a:extLst>
              <a:ext uri="{FF2B5EF4-FFF2-40B4-BE49-F238E27FC236}">
                <a16:creationId xmlns:a16="http://schemas.microsoft.com/office/drawing/2014/main" id="{8D9F9FAF-F265-E01F-23E5-86E61287B7D2}"/>
              </a:ext>
            </a:extLst>
          </p:cNvPr>
          <p:cNvSpPr txBox="1"/>
          <p:nvPr/>
        </p:nvSpPr>
        <p:spPr>
          <a:xfrm>
            <a:off x="7956380" y="1771476"/>
            <a:ext cx="2428875" cy="492443"/>
          </a:xfrm>
          <a:prstGeom prst="rect">
            <a:avLst/>
          </a:prstGeom>
          <a:noFill/>
        </p:spPr>
        <p:txBody>
          <a:bodyPr wrap="square" lIns="0" tIns="0" rIns="0" bIns="0" rtlCol="0">
            <a:spAutoFit/>
          </a:bodyPr>
          <a:lstStyle/>
          <a:p>
            <a:pPr algn="l"/>
            <a:r>
              <a:rPr lang="en-US" sz="3200"/>
              <a:t>December 9</a:t>
            </a:r>
          </a:p>
        </p:txBody>
      </p:sp>
      <p:pic>
        <p:nvPicPr>
          <p:cNvPr id="26" name="Picture 25">
            <a:extLst>
              <a:ext uri="{FF2B5EF4-FFF2-40B4-BE49-F238E27FC236}">
                <a16:creationId xmlns:a16="http://schemas.microsoft.com/office/drawing/2014/main" id="{484CF589-2324-94D4-45A9-6467EAEE2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981" y="2408962"/>
            <a:ext cx="5486400" cy="2886075"/>
          </a:xfrm>
          <a:prstGeom prst="rect">
            <a:avLst/>
          </a:prstGeom>
        </p:spPr>
      </p:pic>
      <p:pic>
        <p:nvPicPr>
          <p:cNvPr id="9" name="Picture 8">
            <a:extLst>
              <a:ext uri="{FF2B5EF4-FFF2-40B4-BE49-F238E27FC236}">
                <a16:creationId xmlns:a16="http://schemas.microsoft.com/office/drawing/2014/main" id="{60B44BA6-BE84-8394-F71E-7489B3843A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4993" y="2263919"/>
            <a:ext cx="2850262" cy="2850262"/>
          </a:xfrm>
          <a:prstGeom prst="rect">
            <a:avLst/>
          </a:prstGeom>
        </p:spPr>
      </p:pic>
    </p:spTree>
    <p:extLst>
      <p:ext uri="{BB962C8B-B14F-4D97-AF65-F5344CB8AC3E}">
        <p14:creationId xmlns:p14="http://schemas.microsoft.com/office/powerpoint/2010/main" val="426326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A212D5-87DF-43C3-0C4B-397363ECC685}"/>
              </a:ext>
            </a:extLst>
          </p:cNvPr>
          <p:cNvSpPr>
            <a:spLocks noGrp="1"/>
          </p:cNvSpPr>
          <p:nvPr>
            <p:ph type="sldNum" sz="quarter" idx="12"/>
          </p:nvPr>
        </p:nvSpPr>
        <p:spPr/>
        <p:txBody>
          <a:bodyPr/>
          <a:lstStyle/>
          <a:p>
            <a:fld id="{3954854E-1B22-401C-B4EE-1698A89C07E3}" type="slidenum">
              <a:rPr lang="en-GB" smtClean="0"/>
              <a:t>9</a:t>
            </a:fld>
            <a:endParaRPr lang="en-GB"/>
          </a:p>
        </p:txBody>
      </p:sp>
      <p:sp>
        <p:nvSpPr>
          <p:cNvPr id="3" name="Footer Placeholder 2">
            <a:extLst>
              <a:ext uri="{FF2B5EF4-FFF2-40B4-BE49-F238E27FC236}">
                <a16:creationId xmlns:a16="http://schemas.microsoft.com/office/drawing/2014/main" id="{238F07E8-D7AC-B849-25B4-63541777D7A4}"/>
              </a:ext>
            </a:extLst>
          </p:cNvPr>
          <p:cNvSpPr>
            <a:spLocks noGrp="1"/>
          </p:cNvSpPr>
          <p:nvPr>
            <p:ph type="ftr" sz="quarter" idx="11"/>
          </p:nvPr>
        </p:nvSpPr>
        <p:spPr/>
        <p:txBody>
          <a:bodyPr/>
          <a:lstStyle/>
          <a:p>
            <a:r>
              <a:rPr lang="en-US"/>
              <a:t>ESG Ratings Working Group 2026</a:t>
            </a:r>
            <a:endParaRPr lang="en-GB"/>
          </a:p>
        </p:txBody>
      </p:sp>
      <p:sp>
        <p:nvSpPr>
          <p:cNvPr id="4" name="Text Placeholder 3">
            <a:extLst>
              <a:ext uri="{FF2B5EF4-FFF2-40B4-BE49-F238E27FC236}">
                <a16:creationId xmlns:a16="http://schemas.microsoft.com/office/drawing/2014/main" id="{EFD96CBE-6E58-E95E-34B0-1848181019C2}"/>
              </a:ext>
            </a:extLst>
          </p:cNvPr>
          <p:cNvSpPr>
            <a:spLocks noGrp="1"/>
          </p:cNvSpPr>
          <p:nvPr>
            <p:ph type="body" sz="quarter" idx="18"/>
          </p:nvPr>
        </p:nvSpPr>
        <p:spPr/>
        <p:txBody>
          <a:bodyPr vert="horz" lIns="0" tIns="0" rIns="0" bIns="0" rtlCol="0" anchor="t">
            <a:noAutofit/>
          </a:bodyPr>
          <a:lstStyle/>
          <a:p>
            <a:pPr marL="285750" indent="-285750">
              <a:buFont typeface="Arial" panose="02040502050405020303" pitchFamily="18" charset="0"/>
              <a:buChar char="•"/>
            </a:pPr>
            <a:r>
              <a:rPr lang="en-US" sz="2400">
                <a:ea typeface="Cambria"/>
              </a:rPr>
              <a:t>We are starting to plan for next year.</a:t>
            </a:r>
          </a:p>
          <a:p>
            <a:pPr marL="285750" indent="-285750">
              <a:buFont typeface="Arial" panose="02040502050405020303" pitchFamily="18" charset="0"/>
              <a:buChar char="•"/>
            </a:pPr>
            <a:r>
              <a:rPr lang="en-US" sz="2400">
                <a:ea typeface="Cambria"/>
              </a:rPr>
              <a:t>Your suggestions for 2027 content are welcome. </a:t>
            </a:r>
          </a:p>
          <a:p>
            <a:pPr marL="285750" indent="-285750">
              <a:buFont typeface="Arial" panose="02040502050405020303" pitchFamily="18" charset="0"/>
              <a:buChar char="•"/>
            </a:pPr>
            <a:r>
              <a:rPr lang="en-US" sz="2400">
                <a:ea typeface="Cambria"/>
              </a:rPr>
              <a:t>2027 membership: $10,000.</a:t>
            </a:r>
          </a:p>
          <a:p>
            <a:pPr marL="285750" indent="-285750">
              <a:buFont typeface="Arial" panose="02040502050405020303" pitchFamily="18" charset="0"/>
              <a:buChar char="•"/>
            </a:pPr>
            <a:r>
              <a:rPr lang="en-US" sz="2400">
                <a:ea typeface="Cambria"/>
              </a:rPr>
              <a:t>Please reach out to confirm your interest—we'd love to have you back! </a:t>
            </a:r>
          </a:p>
          <a:p>
            <a:pPr marL="285750" indent="-285750">
              <a:buFont typeface="Arial" panose="02040502050405020303" pitchFamily="18" charset="0"/>
              <a:buChar char="•"/>
            </a:pPr>
            <a:r>
              <a:rPr lang="en-US" sz="2400">
                <a:ea typeface="Cambria"/>
              </a:rPr>
              <a:t>Let us know if you need early invoicing. </a:t>
            </a:r>
          </a:p>
        </p:txBody>
      </p:sp>
      <p:pic>
        <p:nvPicPr>
          <p:cNvPr id="13" name="Text Placeholder 8">
            <a:extLst>
              <a:ext uri="{FF2B5EF4-FFF2-40B4-BE49-F238E27FC236}">
                <a16:creationId xmlns:a16="http://schemas.microsoft.com/office/drawing/2014/main" id="{4A1C44B3-AEEF-E23D-8333-BCD2A2399D3F}"/>
              </a:ext>
            </a:extLst>
          </p:cNvPr>
          <p:cNvPicPr>
            <a:picLocks noChangeAspect="1"/>
          </p:cNvPicPr>
          <p:nvPr>
            <p:custDataLst>
              <p:tags r:id="rId1"/>
            </p:custDataLst>
          </p:nvPr>
        </p:nvPicPr>
        <p:blipFill rotWithShape="1">
          <a:blip r:embed="rId3">
            <a:extLst>
              <a:ext uri="{28A0092B-C50C-407E-A947-70E740481C1C}">
                <a14:useLocalDpi xmlns:a14="http://schemas.microsoft.com/office/drawing/2010/main" val="0"/>
              </a:ext>
            </a:extLst>
          </a:blip>
          <a:srcRect l="22771" r="22771"/>
          <a:stretch>
            <a:fillRect/>
          </a:stretch>
        </p:blipFill>
        <p:spPr>
          <a:xfrm>
            <a:off x="8149300" y="1512000"/>
            <a:ext cx="3826800" cy="4683600"/>
          </a:xfrm>
          <a:prstGeom prst="rect">
            <a:avLst/>
          </a:prstGeom>
        </p:spPr>
      </p:pic>
      <p:sp>
        <p:nvSpPr>
          <p:cNvPr id="6" name="Title 5">
            <a:extLst>
              <a:ext uri="{FF2B5EF4-FFF2-40B4-BE49-F238E27FC236}">
                <a16:creationId xmlns:a16="http://schemas.microsoft.com/office/drawing/2014/main" id="{22C49E5F-5288-CEE7-6418-3B01706754F7}"/>
              </a:ext>
            </a:extLst>
          </p:cNvPr>
          <p:cNvSpPr>
            <a:spLocks noGrp="1"/>
          </p:cNvSpPr>
          <p:nvPr>
            <p:ph type="title"/>
          </p:nvPr>
        </p:nvSpPr>
        <p:spPr>
          <a:xfrm>
            <a:off x="215905" y="216000"/>
            <a:ext cx="11757600" cy="387798"/>
          </a:xfrm>
        </p:spPr>
        <p:txBody>
          <a:bodyPr/>
          <a:lstStyle/>
          <a:p>
            <a:r>
              <a:rPr lang="en-US">
                <a:ea typeface="Cambria"/>
              </a:rPr>
              <a:t>Looking ahead: ESG RWG 2027 Series </a:t>
            </a:r>
            <a:endParaRPr lang="en-US"/>
          </a:p>
        </p:txBody>
      </p:sp>
      <p:sp>
        <p:nvSpPr>
          <p:cNvPr id="7" name="Text Placeholder 6">
            <a:extLst>
              <a:ext uri="{FF2B5EF4-FFF2-40B4-BE49-F238E27FC236}">
                <a16:creationId xmlns:a16="http://schemas.microsoft.com/office/drawing/2014/main" id="{840E3C8E-FADB-4DC6-F302-E551E10447F1}"/>
              </a:ext>
            </a:extLst>
          </p:cNvPr>
          <p:cNvSpPr>
            <a:spLocks noGrp="1"/>
          </p:cNvSpPr>
          <p:nvPr>
            <p:ph type="body" idx="1"/>
          </p:nvPr>
        </p:nvSpPr>
        <p:spPr>
          <a:xfrm>
            <a:off x="215905" y="972000"/>
            <a:ext cx="11757600" cy="246221"/>
          </a:xfrm>
        </p:spPr>
        <p:txBody>
          <a:bodyPr/>
          <a:lstStyle/>
          <a:p>
            <a:r>
              <a:rPr lang="en-US">
                <a:ea typeface="Cambria"/>
              </a:rPr>
              <a:t>Are you interested in joining the 2027 series? </a:t>
            </a:r>
          </a:p>
        </p:txBody>
      </p:sp>
    </p:spTree>
    <p:extLst>
      <p:ext uri="{BB962C8B-B14F-4D97-AF65-F5344CB8AC3E}">
        <p14:creationId xmlns:p14="http://schemas.microsoft.com/office/powerpoint/2010/main" val="182970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924C76-E87A-D8F1-F97E-2F03070F5376}"/>
              </a:ext>
            </a:extLst>
          </p:cNvPr>
          <p:cNvSpPr>
            <a:spLocks noGrp="1"/>
          </p:cNvSpPr>
          <p:nvPr>
            <p:ph type="sldNum" sz="quarter" idx="12"/>
          </p:nvPr>
        </p:nvSpPr>
        <p:spPr/>
        <p:txBody>
          <a:bodyPr/>
          <a:lstStyle/>
          <a:p>
            <a:fld id="{3954854E-1B22-401C-B4EE-1698A89C07E3}" type="slidenum">
              <a:rPr lang="en-US" smtClean="0"/>
              <a:pPr/>
              <a:t>10</a:t>
            </a:fld>
            <a:endParaRPr lang="en-US"/>
          </a:p>
        </p:txBody>
      </p:sp>
      <p:sp>
        <p:nvSpPr>
          <p:cNvPr id="4" name="Footer Placeholder 3">
            <a:extLst>
              <a:ext uri="{FF2B5EF4-FFF2-40B4-BE49-F238E27FC236}">
                <a16:creationId xmlns:a16="http://schemas.microsoft.com/office/drawing/2014/main" id="{C4563D62-9C9A-CA1D-CB53-630372AF5F25}"/>
              </a:ext>
            </a:extLst>
          </p:cNvPr>
          <p:cNvSpPr>
            <a:spLocks noGrp="1"/>
          </p:cNvSpPr>
          <p:nvPr>
            <p:ph type="ftr" sz="quarter" idx="11"/>
          </p:nvPr>
        </p:nvSpPr>
        <p:spPr/>
        <p:txBody>
          <a:bodyPr/>
          <a:lstStyle/>
          <a:p>
            <a:r>
              <a:rPr lang="en-US"/>
              <a:t>ESG Ratings Working Group 2026</a:t>
            </a:r>
          </a:p>
        </p:txBody>
      </p:sp>
      <p:sp>
        <p:nvSpPr>
          <p:cNvPr id="5" name="Text Placeholder 4">
            <a:extLst>
              <a:ext uri="{FF2B5EF4-FFF2-40B4-BE49-F238E27FC236}">
                <a16:creationId xmlns:a16="http://schemas.microsoft.com/office/drawing/2014/main" id="{4D01BE82-3A31-17C1-5EF1-EE14DDB54994}"/>
              </a:ext>
            </a:extLst>
          </p:cNvPr>
          <p:cNvSpPr>
            <a:spLocks noGrp="1"/>
          </p:cNvSpPr>
          <p:nvPr>
            <p:ph type="body" sz="quarter" idx="13"/>
          </p:nvPr>
        </p:nvSpPr>
        <p:spPr>
          <a:xfrm>
            <a:off x="2254250" y="198438"/>
            <a:ext cx="3841750" cy="5653722"/>
          </a:xfrm>
        </p:spPr>
        <p:txBody>
          <a:bodyPr vert="horz" lIns="0" tIns="0" rIns="0" bIns="0" rtlCol="0" anchor="t">
            <a:noAutofit/>
          </a:bodyPr>
          <a:lstStyle/>
          <a:p>
            <a:r>
              <a:rPr lang="en-US" b="1"/>
              <a:t>Mark Lee </a:t>
            </a:r>
          </a:p>
          <a:p>
            <a:r>
              <a:rPr lang="en-US" sz="1400"/>
              <a:t>Global Director, Thought Leadership, ERM </a:t>
            </a:r>
            <a:endParaRPr lang="en-US" sz="1400">
              <a:ea typeface="Cambria"/>
            </a:endParaRPr>
          </a:p>
          <a:p>
            <a:r>
              <a:rPr lang="en-US" sz="1400"/>
              <a:t>Mark.Lee@erm.com </a:t>
            </a:r>
            <a:endParaRPr lang="en-US" sz="1400">
              <a:ea typeface="Cambria"/>
            </a:endParaRPr>
          </a:p>
          <a:p>
            <a:endParaRPr lang="en-US"/>
          </a:p>
          <a:p>
            <a:r>
              <a:rPr lang="en-US" b="1">
                <a:ea typeface="Cambria"/>
              </a:rPr>
              <a:t>Catherine (Katie) Osborn</a:t>
            </a:r>
          </a:p>
          <a:p>
            <a:r>
              <a:rPr lang="en-US" sz="1400"/>
              <a:t>Associate Partner, ERM</a:t>
            </a:r>
          </a:p>
          <a:p>
            <a:r>
              <a:rPr lang="en-US" sz="1400"/>
              <a:t>Catherine.Osborn@erm.com </a:t>
            </a:r>
            <a:endParaRPr lang="en-US" sz="1400">
              <a:ea typeface="Cambria"/>
            </a:endParaRPr>
          </a:p>
          <a:p>
            <a:endParaRPr lang="en-US"/>
          </a:p>
          <a:p>
            <a:r>
              <a:rPr lang="en-US" b="1">
                <a:ea typeface="Cambria"/>
              </a:rPr>
              <a:t>Kristin Siepker</a:t>
            </a:r>
            <a:endParaRPr lang="en-US">
              <a:solidFill>
                <a:srgbClr val="1C1C1C"/>
              </a:solidFill>
              <a:ea typeface="Cambria"/>
            </a:endParaRPr>
          </a:p>
          <a:p>
            <a:r>
              <a:rPr lang="en-US" sz="1400">
                <a:ea typeface="Cambria"/>
              </a:rPr>
              <a:t>Manager, Project Administration, ERM  </a:t>
            </a:r>
            <a:endParaRPr lang="en-US" sz="1400">
              <a:solidFill>
                <a:srgbClr val="1C1C1C"/>
              </a:solidFill>
              <a:ea typeface="Cambria"/>
            </a:endParaRPr>
          </a:p>
          <a:p>
            <a:r>
              <a:rPr lang="en-US" sz="1400">
                <a:ea typeface="Cambria"/>
              </a:rPr>
              <a:t>Kristin.Siepker@erm.com </a:t>
            </a:r>
          </a:p>
          <a:p>
            <a:endParaRPr lang="en-US" b="1"/>
          </a:p>
          <a:p>
            <a:r>
              <a:rPr lang="en-US" b="1"/>
              <a:t>Katie Langemeier</a:t>
            </a:r>
            <a:endParaRPr lang="en-US" b="1">
              <a:ea typeface="Cambria"/>
            </a:endParaRPr>
          </a:p>
          <a:p>
            <a:r>
              <a:rPr lang="en-US" sz="1400"/>
              <a:t>Research &amp; Consulting Specialist, the ERM Sustainability Institute </a:t>
            </a:r>
            <a:endParaRPr lang="en-US" sz="1400">
              <a:ea typeface="Cambria"/>
            </a:endParaRPr>
          </a:p>
          <a:p>
            <a:r>
              <a:rPr lang="en-US" sz="1400"/>
              <a:t>Katie.Langemeier@erm.com</a:t>
            </a:r>
            <a:endParaRPr lang="en-US" sz="1400">
              <a:ea typeface="Cambria"/>
            </a:endParaRPr>
          </a:p>
          <a:p>
            <a:endParaRPr lang="en-US" b="1"/>
          </a:p>
          <a:p>
            <a:endParaRPr lang="en-US" b="1">
              <a:ea typeface="Cambria"/>
            </a:endParaRPr>
          </a:p>
          <a:p>
            <a:endParaRPr lang="en-US"/>
          </a:p>
        </p:txBody>
      </p:sp>
      <p:pic>
        <p:nvPicPr>
          <p:cNvPr id="7" name="Picture 5">
            <a:extLst>
              <a:ext uri="{FF2B5EF4-FFF2-40B4-BE49-F238E27FC236}">
                <a16:creationId xmlns:a16="http://schemas.microsoft.com/office/drawing/2014/main" id="{93C23C9D-0C3E-9C66-A68A-C8545496ACD5}"/>
              </a:ext>
            </a:extLst>
          </p:cNvPr>
          <p:cNvPicPr>
            <a:picLocks noChangeAspect="1"/>
          </p:cNvPicPr>
          <p:nvPr>
            <p:custDataLst>
              <p:tags r:id="rId3"/>
            </p:custDataLst>
          </p:nvPr>
        </p:nvPicPr>
        <p:blipFill rotWithShape="1">
          <a:blip r:embed="rId5">
            <a:extLst>
              <a:ext uri="{28A0092B-C50C-407E-A947-70E740481C1C}">
                <a14:useLocalDpi xmlns:a14="http://schemas.microsoft.com/office/drawing/2010/main" val="0"/>
              </a:ext>
            </a:extLst>
          </a:blip>
          <a:srcRect l="25007" r="25007"/>
          <a:stretch>
            <a:fillRect/>
          </a:stretch>
        </p:blipFill>
        <p:spPr>
          <a:xfrm>
            <a:off x="7048500" y="0"/>
            <a:ext cx="5143500" cy="6858000"/>
          </a:xfrm>
          <a:prstGeom prst="rect">
            <a:avLst/>
          </a:prstGeom>
        </p:spPr>
      </p:pic>
    </p:spTree>
    <p:custDataLst>
      <p:custData r:id="rId1"/>
      <p:custData r:id="rId2"/>
    </p:custDataLst>
    <p:extLst>
      <p:ext uri="{BB962C8B-B14F-4D97-AF65-F5344CB8AC3E}">
        <p14:creationId xmlns:p14="http://schemas.microsoft.com/office/powerpoint/2010/main" val="41957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493fd270-96db-4ea7-8d13-7d19e506c8fb.jpeg"/>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General_058.svg"/>
</p:tagLst>
</file>

<file path=ppt/tags/tag3.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General_053.svg"/>
</p:tagLst>
</file>

<file path=ppt/tags/tag4.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ab3afd99-1881-4f88-8436-4cd61446a922.jpeg"/>
</p:tagLst>
</file>

<file path=ppt/tags/tag5.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d581805c-10cd-435e-b28b-1e71cb003faf.jpeg"/>
</p:tagLst>
</file>

<file path=ppt/tags/tag6.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72422014-5efd-40b0-bb6a-33cde17b6aee.jpeg"/>
</p:tagLst>
</file>

<file path=ppt/theme/theme1.xml><?xml version="1.0" encoding="utf-8"?>
<a:theme xmlns:a="http://schemas.openxmlformats.org/drawingml/2006/main" name="ERM Theme">
  <a:themeElements>
    <a:clrScheme name="ERM Sustainability Institute">
      <a:dk1>
        <a:srgbClr val="1C1C1C"/>
      </a:dk1>
      <a:lt1>
        <a:srgbClr val="FFFFFF"/>
      </a:lt1>
      <a:dk2>
        <a:srgbClr val="D3DFD3"/>
      </a:dk2>
      <a:lt2>
        <a:srgbClr val="00FFBE"/>
      </a:lt2>
      <a:accent1>
        <a:srgbClr val="00798E"/>
      </a:accent1>
      <a:accent2>
        <a:srgbClr val="0A0047"/>
      </a:accent2>
      <a:accent3>
        <a:srgbClr val="49596D"/>
      </a:accent3>
      <a:accent4>
        <a:srgbClr val="89A1A7"/>
      </a:accent4>
      <a:accent5>
        <a:srgbClr val="B7B2AA"/>
      </a:accent5>
      <a:accent6>
        <a:srgbClr val="858A7F"/>
      </a:accent6>
      <a:hlink>
        <a:srgbClr val="1C1C1C"/>
      </a:hlink>
      <a:folHlink>
        <a:srgbClr val="1C1C1C"/>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txDef>
      <a:spPr>
        <a:noFill/>
      </a:spPr>
      <a:bodyPr wrap="square" lIns="0" tIns="0" rIns="0" bIns="0" rtlCol="0">
        <a:spAutoFit/>
      </a:bodyPr>
      <a:lstStyle>
        <a:defPPr algn="l">
          <a:defRPr sz="1600" dirty="0" err="1" smtClean="0"/>
        </a:defPPr>
      </a:lstStyle>
    </a:txDef>
  </a:objectDefaults>
  <a:extraClrSchemeLst/>
  <a:custClrLst>
    <a:custClr name="Mint">
      <a:srgbClr val="00FFBB"/>
    </a:custClr>
    <a:custClr name="Green Alert">
      <a:srgbClr val="00EB00"/>
    </a:custClr>
    <a:custClr name="Yellow Alert">
      <a:srgbClr val="DDFF00"/>
    </a:custClr>
    <a:custClr name="Red Alert">
      <a:srgbClr val="FF3600"/>
    </a:custClr>
    <a:custClr name="Grey Alert">
      <a:srgbClr val="D9D9D9"/>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 Section headers">
  <a:themeElements>
    <a:clrScheme name="ERM">
      <a:dk1>
        <a:srgbClr val="000000"/>
      </a:dk1>
      <a:lt1>
        <a:srgbClr val="FFFFFF"/>
      </a:lt1>
      <a:dk2>
        <a:srgbClr val="00795F"/>
      </a:dk2>
      <a:lt2>
        <a:srgbClr val="B1A800"/>
      </a:lt2>
      <a:accent1>
        <a:srgbClr val="003361"/>
      </a:accent1>
      <a:accent2>
        <a:srgbClr val="008DD6"/>
      </a:accent2>
      <a:accent3>
        <a:srgbClr val="6983B2"/>
      </a:accent3>
      <a:accent4>
        <a:srgbClr val="666F74"/>
      </a:accent4>
      <a:accent5>
        <a:srgbClr val="C30043"/>
      </a:accent5>
      <a:accent6>
        <a:srgbClr val="D28700"/>
      </a:accent6>
      <a:hlink>
        <a:srgbClr val="0563C1"/>
      </a:hlink>
      <a:folHlink>
        <a:srgbClr val="954F72"/>
      </a:folHlink>
    </a:clrScheme>
    <a:fontScheme name="ERM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Blank_ERM Powerpoint Template.potx" id="{F7601CAD-7A47-4A64-8D50-65E2434442E4}" vid="{79632EFB-728B-4680-B4AE-FF905D9AD485}"/>
    </a:ext>
  </a:extLst>
</a:theme>
</file>

<file path=ppt/theme/theme3.xml><?xml version="1.0" encoding="utf-8"?>
<a:theme xmlns:a="http://schemas.openxmlformats.org/drawingml/2006/main" name="1_ERM Theme">
  <a:themeElements>
    <a:clrScheme name="ERM Sustainability Institute">
      <a:dk1>
        <a:srgbClr val="1C1C1C"/>
      </a:dk1>
      <a:lt1>
        <a:srgbClr val="FFFFFF"/>
      </a:lt1>
      <a:dk2>
        <a:srgbClr val="D3DFD3"/>
      </a:dk2>
      <a:lt2>
        <a:srgbClr val="00FFBE"/>
      </a:lt2>
      <a:accent1>
        <a:srgbClr val="00798E"/>
      </a:accent1>
      <a:accent2>
        <a:srgbClr val="0A0047"/>
      </a:accent2>
      <a:accent3>
        <a:srgbClr val="49596D"/>
      </a:accent3>
      <a:accent4>
        <a:srgbClr val="89A1A7"/>
      </a:accent4>
      <a:accent5>
        <a:srgbClr val="B7B2AA"/>
      </a:accent5>
      <a:accent6>
        <a:srgbClr val="858A7F"/>
      </a:accent6>
      <a:hlink>
        <a:srgbClr val="1C1C1C"/>
      </a:hlink>
      <a:folHlink>
        <a:srgbClr val="1C1C1C"/>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txDef>
      <a:spPr>
        <a:noFill/>
      </a:spPr>
      <a:bodyPr wrap="square" lIns="0" tIns="0" rIns="0" bIns="0" rtlCol="0">
        <a:spAutoFit/>
      </a:bodyPr>
      <a:lstStyle>
        <a:defPPr algn="l">
          <a:defRPr sz="1600" dirty="0" err="1" smtClean="0"/>
        </a:defPPr>
      </a:lstStyle>
    </a:txDef>
  </a:objectDefaults>
  <a:extraClrSchemeLst/>
  <a:custClrLst>
    <a:custClr name="Mint">
      <a:srgbClr val="00FFBB"/>
    </a:custClr>
    <a:custClr name="Green Alert">
      <a:srgbClr val="00EB00"/>
    </a:custClr>
    <a:custClr name="Yellow Alert">
      <a:srgbClr val="DDFF00"/>
    </a:custClr>
    <a:custClr name="Red Alert">
      <a:srgbClr val="FF3600"/>
    </a:custClr>
    <a:custClr name="Grey Alert">
      <a:srgbClr val="D9D9D9"/>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99D1E9FCDC914EA461DEBAFEBCB5A4" ma:contentTypeVersion="18" ma:contentTypeDescription="Create a new document." ma:contentTypeScope="" ma:versionID="11928d518d49a88eaec975eee3beef7c">
  <xsd:schema xmlns:xsd="http://www.w3.org/2001/XMLSchema" xmlns:xs="http://www.w3.org/2001/XMLSchema" xmlns:p="http://schemas.microsoft.com/office/2006/metadata/properties" xmlns:ns2="21b38472-b195-4122-a674-44399f15072d" xmlns:ns3="ea5352c3-d30a-4761-8d67-2802359b386b" xmlns:ns4="6efd9bda-5fdd-49f3-9692-c2f57a8f124d" targetNamespace="http://schemas.microsoft.com/office/2006/metadata/properties" ma:root="true" ma:fieldsID="ac4a3c40891daa911c9bf855152a1ccc" ns2:_="" ns3:_="" ns4:_="">
    <xsd:import namespace="21b38472-b195-4122-a674-44399f15072d"/>
    <xsd:import namespace="ea5352c3-d30a-4761-8d67-2802359b386b"/>
    <xsd:import namespace="6efd9bda-5fdd-49f3-9692-c2f57a8f12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b38472-b195-4122-a674-44399f1507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cf98923-f688-424c-b29d-669cd348134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5352c3-d30a-4761-8d67-2802359b386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fd9bda-5fdd-49f3-9692-c2f57a8f12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c9846f9-49e7-4e3d-a721-a1b975f5714f}" ma:internalName="TaxCatchAll" ma:showField="CatchAllData" ma:web="ea5352c3-d30a-4761-8d67-2802359b38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TemplafySlideTemplateConfiguration><![CDATA[{"slideVersion":4,"isValidatorEnabled":false,"isLocked":false,"elementsMetadata":[],"slideId":"638361732652109525","enableDocumentContentUpdater":false,"version":"2.0"}]]></TemplafySlideTemplate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TemplafyTemplateConfiguration><![CDATA[{"elementsMetadata":[],"transformationConfigurations":[],"templateName":"ERM Sustainability Institute PPT template","templateDescription":"","enableDocumentContentUpdater":false,"version":"2.0"}]]></TemplafyTemplateConfiguration>
</file>

<file path=customXml/item7.xml><?xml version="1.0" encoding="utf-8"?>
<TemplafySlideTemplateConfiguration><![CDATA[{"slideVersion":1,"isValidatorEnabled":false,"isLocked":false,"elementsMetadata":[],"slideId":"638327143972436540","enableDocumentContentUpdater":false,"version":"2.0"}]]></TemplafySlideTemplateConfiguration>
</file>

<file path=customXml/item8.xml><?xml version="1.0" encoding="utf-8"?>
<TemplafySlideFormConfiguration><![CDATA[{"formFields":[],"formDataEntries":[]}]]></TemplafySlideFormConfiguration>
</file>

<file path=customXml/item9.xml><?xml version="1.0" encoding="utf-8"?>
<p:properties xmlns:p="http://schemas.microsoft.com/office/2006/metadata/properties" xmlns:xsi="http://www.w3.org/2001/XMLSchema-instance" xmlns:pc="http://schemas.microsoft.com/office/infopath/2007/PartnerControls">
  <documentManagement>
    <TaxCatchAll xmlns="6efd9bda-5fdd-49f3-9692-c2f57a8f124d" xsi:nil="true"/>
    <lcf76f155ced4ddcb4097134ff3c332f xmlns="21b38472-b195-4122-a674-44399f15072d">
      <Terms xmlns="http://schemas.microsoft.com/office/infopath/2007/PartnerControls"/>
    </lcf76f155ced4ddcb4097134ff3c332f>
    <SharedWithUsers xmlns="ea5352c3-d30a-4761-8d67-2802359b386b">
      <UserInfo>
        <DisplayName>Justin Nelson</DisplayName>
        <AccountId>313</AccountId>
        <AccountType/>
      </UserInfo>
      <UserInfo>
        <DisplayName>Catherine Osborn</DisplayName>
        <AccountId>90</AccountId>
        <AccountType/>
      </UserInfo>
      <UserInfo>
        <DisplayName>Mark Lee</DisplayName>
        <AccountId>18</AccountId>
        <AccountType/>
      </UserInfo>
    </SharedWithUsers>
  </documentManagement>
</p:properties>
</file>

<file path=customXml/item10.xml><?xml version="1.0" encoding="utf-8"?>
<TemplafySlideFormConfiguration><![CDATA[{"formFields":[],"formDataEntries":[]}]]></TemplafySlideFormConfiguration>
</file>

<file path=customXml/item11.xml><?xml version="1.0" encoding="utf-8"?>
<TemplafySlideTemplateConfiguration><![CDATA[{"slideVersion":1,"isValidatorEnabled":false,"isLocked":false,"elementsMetadata":[],"slideId":"638327143972496444","enableDocumentContentUpdater":false,"version":"2.0"}]]></TemplafySlideTemplateConfiguration>
</file>

<file path=customXml/item12.xml><?xml version="1.0" encoding="utf-8"?>
<TemplafySlideTemplateConfiguration><![CDATA[{"slideVersion":1,"isValidatorEnabled":false,"isLocked":false,"elementsMetadata":[],"slideId":"638327143972407877","enableDocumentContentUpdater":false,"version":"2.0"}]]></TemplafySlideTemplateConfiguration>
</file>

<file path=customXml/item13.xml><?xml version="1.0" encoding="utf-8"?>
<TemplafyFormConfiguration><![CDATA[{"formFields":[],"formDataEntries":[]}]]></TemplafyFormConfiguration>
</file>

<file path=customXml/itemProps1.xml><?xml version="1.0" encoding="utf-8"?>
<ds:datastoreItem xmlns:ds="http://schemas.openxmlformats.org/officeDocument/2006/customXml" ds:itemID="{86955427-0C07-44EF-BFC2-C263331FD46C}">
  <ds:schemaRefs>
    <ds:schemaRef ds:uri="21b38472-b195-4122-a674-44399f15072d"/>
    <ds:schemaRef ds:uri="6efd9bda-5fdd-49f3-9692-c2f57a8f124d"/>
    <ds:schemaRef ds:uri="ea5352c3-d30a-4761-8d67-2802359b38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D654059-A25A-47F6-9EC2-8BFAE9FAF9C3}">
  <ds:schemaRefs/>
</ds:datastoreItem>
</file>

<file path=customXml/itemProps3.xml><?xml version="1.0" encoding="utf-8"?>
<ds:datastoreItem xmlns:ds="http://schemas.openxmlformats.org/officeDocument/2006/customXml" ds:itemID="{91D20B4D-DB1A-46E9-BD2D-DD33284649AB}">
  <ds:schemaRefs/>
</ds:datastoreItem>
</file>

<file path=customXml/itemProps4.xml><?xml version="1.0" encoding="utf-8"?>
<ds:datastoreItem xmlns:ds="http://schemas.openxmlformats.org/officeDocument/2006/customXml" ds:itemID="{DCE5D4D3-2AB1-4644-8842-4773B11EBB36}">
  <ds:schemaRefs/>
</ds:datastoreItem>
</file>

<file path=customXml/itemProps5.xml><?xml version="1.0" encoding="utf-8"?>
<ds:datastoreItem xmlns:ds="http://schemas.openxmlformats.org/officeDocument/2006/customXml" ds:itemID="{89486699-4458-4875-B4B4-17D944B6EA1E}">
  <ds:schemaRefs>
    <ds:schemaRef ds:uri="http://schemas.microsoft.com/sharepoint/v3/contenttype/forms"/>
  </ds:schemaRefs>
</ds:datastoreItem>
</file>

<file path=customXml/itemProps6.xml><?xml version="1.0" encoding="utf-8"?>
<ds:datastoreItem xmlns:ds="http://schemas.openxmlformats.org/officeDocument/2006/customXml" ds:itemID="{B17FC68D-3E51-44A2-B3BC-E4BF8C4ACBF8}">
  <ds:schemaRefs/>
</ds:datastoreItem>
</file>

<file path=customXml/itemProps7.xml><?xml version="1.0" encoding="utf-8"?>
<ds:datastoreItem xmlns:ds="http://schemas.openxmlformats.org/officeDocument/2006/customXml" ds:itemID="{D270A532-254B-42A4-9EEA-4510CA861006}">
  <ds:schemaRefs/>
</ds:datastoreItem>
</file>

<file path=customXml/itemProps8.xml><?xml version="1.0" encoding="utf-8"?>
<ds:datastoreItem xmlns:ds="http://schemas.openxmlformats.org/officeDocument/2006/customXml" ds:itemID="{BD6A292A-A23B-475C-8B86-6D2B9FC535BF}">
  <ds:schemaRefs/>
</ds:datastoreItem>
</file>

<file path=customXml/itemProps9.xml><?xml version="1.0" encoding="utf-8"?>
<ds:datastoreItem xmlns:ds="http://schemas.openxmlformats.org/officeDocument/2006/customXml" ds:itemID="{1A270FF4-2AF4-4A70-8F1E-5F1229AD1EBA}">
  <ds:schemaRefs>
    <ds:schemaRef ds:uri="21b38472-b195-4122-a674-44399f15072d"/>
    <ds:schemaRef ds:uri="6efd9bda-5fdd-49f3-9692-c2f57a8f124d"/>
    <ds:schemaRef ds:uri="ea5352c3-d30a-4761-8d67-2802359b386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10.xml><?xml version="1.0" encoding="utf-8"?>
<ds:datastoreItem xmlns:ds="http://schemas.openxmlformats.org/officeDocument/2006/customXml" ds:itemID="{7E1C2C00-3D0C-40E4-9AC8-281AAFC21421}">
  <ds:schemaRefs/>
</ds:datastoreItem>
</file>

<file path=customXml/itemProps11.xml><?xml version="1.0" encoding="utf-8"?>
<ds:datastoreItem xmlns:ds="http://schemas.openxmlformats.org/officeDocument/2006/customXml" ds:itemID="{C8F24E25-6DAB-4C90-8D93-D27F76DA66F7}">
  <ds:schemaRefs/>
</ds:datastoreItem>
</file>

<file path=customXml/itemProps12.xml><?xml version="1.0" encoding="utf-8"?>
<ds:datastoreItem xmlns:ds="http://schemas.openxmlformats.org/officeDocument/2006/customXml" ds:itemID="{DE45F8FD-3168-4382-8555-FE68E7EA2341}">
  <ds:schemaRefs/>
</ds:datastoreItem>
</file>

<file path=customXml/itemProps13.xml><?xml version="1.0" encoding="utf-8"?>
<ds:datastoreItem xmlns:ds="http://schemas.openxmlformats.org/officeDocument/2006/customXml" ds:itemID="{1BEBA99F-8A08-4749-8B85-F88E2797C09B}">
  <ds:schemaRefs/>
</ds:datastoreItem>
</file>

<file path=docMetadata/LabelInfo.xml><?xml version="1.0" encoding="utf-8"?>
<clbl:labelList xmlns:clbl="http://schemas.microsoft.com/office/2020/mipLabelMetadata">
  <clbl:label id="{a6c0d0a6-a4b9-4802-9a97-568759608577}" enabled="1" method="Standard" siteId="{f2fe6bd3-9c4a-485b-ae69-e18820a88130}"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2</Notes>
  <HiddenSlides>0</HiddenSlide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ERM Theme</vt:lpstr>
      <vt:lpstr>5. Section headers</vt:lpstr>
      <vt:lpstr>1_ERM Theme</vt:lpstr>
      <vt:lpstr>ERM ESG Ratings Working Group 2026</vt:lpstr>
      <vt:lpstr>Today’s conversation</vt:lpstr>
      <vt:lpstr>Anti-trust disclaimer</vt:lpstr>
      <vt:lpstr>Housekeeping</vt:lpstr>
      <vt:lpstr>Who you’ll hear from today</vt:lpstr>
      <vt:lpstr>Member-only discussion</vt:lpstr>
      <vt:lpstr>Current events in the ESG landscape</vt:lpstr>
      <vt:lpstr>Next up:</vt:lpstr>
      <vt:lpstr>Looking ahead: ESG RWG 2027 Series </vt:lpstr>
      <vt:lpstr>PowerPoint Presentation</vt:lpstr>
    </vt:vector>
  </TitlesOfParts>
  <Manager/>
  <Company>ERM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ERM Sustainability Institute</dc:creator>
  <cp:keywords/>
  <dc:description/>
  <cp:revision>2</cp:revision>
  <dcterms:created xsi:type="dcterms:W3CDTF">2023-10-13T15:31:28Z</dcterms:created>
  <dcterms:modified xsi:type="dcterms:W3CDTF">2026-09-23T19:03:15Z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2023-10-12T13:33:17</vt:lpwstr>
  </property>
  <property fmtid="{D5CDD505-2E9C-101B-9397-08002B2CF9AE}" pid="3" name="TemplafyTenantId">
    <vt:lpwstr>erm</vt:lpwstr>
  </property>
  <property fmtid="{D5CDD505-2E9C-101B-9397-08002B2CF9AE}" pid="4" name="TemplafyTemplateId">
    <vt:lpwstr>737970120072102270</vt:lpwstr>
  </property>
  <property fmtid="{D5CDD505-2E9C-101B-9397-08002B2CF9AE}" pid="5" name="TemplafyUserProfileId">
    <vt:lpwstr>727674044154904642</vt:lpwstr>
  </property>
  <property fmtid="{D5CDD505-2E9C-101B-9397-08002B2CF9AE}" pid="6" name="TemplafyFromBlank">
    <vt:bool>false</vt:bool>
  </property>
  <property fmtid="{D5CDD505-2E9C-101B-9397-08002B2CF9AE}" pid="7" name="ContentTypeId">
    <vt:lpwstr>0x0101001699D1E9FCDC914EA461DEBAFEBCB5A4</vt:lpwstr>
  </property>
  <property fmtid="{D5CDD505-2E9C-101B-9397-08002B2CF9AE}" pid="8" name="MediaServiceImageTags">
    <vt:lpwstr/>
  </property>
</Properties>
</file>