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5.xml" ContentType="application/vnd.openxmlformats-officedocument.presentationml.tags+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4"/>
    <p:sldMasterId id="2147483724" r:id="rId15"/>
    <p:sldMasterId id="2147483731" r:id="rId16"/>
  </p:sldMasterIdLst>
  <p:notesMasterIdLst>
    <p:notesMasterId r:id="rId26"/>
  </p:notesMasterIdLst>
  <p:sldIdLst>
    <p:sldId id="443" r:id="rId17"/>
    <p:sldId id="355" r:id="rId18"/>
    <p:sldId id="381" r:id="rId19"/>
    <p:sldId id="426" r:id="rId20"/>
    <p:sldId id="429" r:id="rId21"/>
    <p:sldId id="430" r:id="rId22"/>
    <p:sldId id="433" r:id="rId23"/>
    <p:sldId id="2147483589" r:id="rId24"/>
    <p:sldId id="42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06"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15AAD16-0464-969A-ACFC-0FDF0ADA28FC}" name="Kristin Siepker" initials="KS" userId="S::kristin.siepker@erm.com::feb7e375-b1ea-4201-b692-7e46a0db383f" providerId="AD"/>
  <p188:author id="{F9D15832-479D-B843-1FD6-36B9C611D567}" name="Katie Langemeier" initials="" userId="S::katie.langemeier@erm.com::0a99425a-fc4e-40cb-8469-95871a391c98" providerId="AD"/>
  <p188:author id="{D7B16E41-7427-6658-20F9-81B293CFD0EC}" name="Justin Nelson" initials="" userId="S::Justin.Nelson@erm.com::56646a39-3f53-4cbb-86aa-6e22b99959ef" providerId="AD"/>
  <p188:author id="{55A57045-B4B2-30E7-169B-8BDEA08676BA}" name="Justin Nelson" initials="JN" userId="S::justin.nelson@erm.com::56646a39-3f53-4cbb-86aa-6e22b99959ef" providerId="AD"/>
  <p188:author id="{8D4B4450-77B1-608C-048E-07652F48EBB7}" name="Justin Nelson" initials="ERM" userId="Justin Nelson" providerId="None"/>
  <p188:author id="{4CE90C5F-9832-C845-C8FE-CC6378ED23A1}" name="Kristin Siepker" initials="KS" userId="S::Kristin.Siepker@erm.com::feb7e375-b1ea-4201-b692-7e46a0db383f" providerId="AD"/>
  <p188:author id="{4DB47F67-123D-B393-1501-4488202225A5}" name="Catherine Osborn" initials="" userId="S::Catherine.Osborn@erm.com::bd95a2a0-aa61-45f9-a4ad-afceff7ae01b" providerId="AD"/>
  <p188:author id="{C8E0F18B-D72B-1AE7-101A-C0599CF34DD9}" name="ERM" initials="ERM" userId="ERM" providerId="None"/>
  <p188:author id="{4615209A-DE2E-5F3A-5DBC-C59F858687E0}" name="Katie Langemeier" initials="KL" userId="Katie Langemeier" providerId="None"/>
  <p188:author id="{2F33BDD2-EA12-3549-B252-A9C5CA902DD0}" name="Catherine Osborn" initials="CO" userId="S::catherine.osborn@erm.com::bd95a2a0-aa61-45f9-a4ad-afceff7ae01b" providerId="AD"/>
  <p188:author id="{411C6FF9-2E01-FC89-0F92-92B17F6A8E03}" name="Mark Lee" initials="ML" userId="S::mark.lee@erm.com::af55c82d-da24-4992-bbc5-09151bca68c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0E0E"/>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BB53DC-5961-4F46-BAFF-2B55B649217B}" v="1" dt="2026-07-29T14:26:31.027"/>
    <p1510:client id="{B17ADE29-D0EB-8089-8CB5-7945E68DEB85}" v="34" dt="2026-07-28T14:40:56.595"/>
    <p1510:client id="{BC6D64C9-9E35-40AE-8558-8AEE996BC087}" v="4" dt="2026-07-28T17:03:08.112"/>
    <p1510:client id="{C5493D7F-661A-4C4D-7804-7E9748D0611F}" v="40" dt="2026-07-28T14:40:12.430"/>
    <p1510:client id="{E5180F36-BC22-65D3-0CD2-4F821D983BD7}" v="79" dt="2026-07-29T14:24:01.241"/>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594" y="96"/>
      </p:cViewPr>
      <p:guideLst>
        <p:guide orient="horz" pos="3906"/>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8.xml"/><Relationship Id="rId13" Type="http://schemas.openxmlformats.org/officeDocument/2006/relationships/customXml" Target="../customXml/item13.xml"/><Relationship Id="rId18" Type="http://schemas.openxmlformats.org/officeDocument/2006/relationships/slide" Target="slides/slide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5.xml"/><Relationship Id="rId7" Type="http://schemas.openxmlformats.org/officeDocument/2006/relationships/customXml" Target="../customXml/item7.xml"/><Relationship Id="rId12" Type="http://schemas.openxmlformats.org/officeDocument/2006/relationships/customXml" Target="../customXml/item12.xml"/><Relationship Id="rId17" Type="http://schemas.openxmlformats.org/officeDocument/2006/relationships/slide" Target="slides/slide1.xml"/><Relationship Id="rId25" Type="http://schemas.openxmlformats.org/officeDocument/2006/relationships/slide" Target="slides/slide9.xml"/><Relationship Id="rId2" Type="http://schemas.openxmlformats.org/officeDocument/2006/relationships/customXml" Target="../customXml/item2.xml"/><Relationship Id="rId16" Type="http://schemas.openxmlformats.org/officeDocument/2006/relationships/slideMaster" Target="slideMasters/slideMaster3.xml"/><Relationship Id="rId20" Type="http://schemas.openxmlformats.org/officeDocument/2006/relationships/slide" Target="slides/slide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8.xml"/><Relationship Id="rId32" Type="http://schemas.microsoft.com/office/2018/10/relationships/authors" Target="authors.xml"/><Relationship Id="rId5" Type="http://schemas.openxmlformats.org/officeDocument/2006/relationships/customXml" Target="../customXml/item5.xml"/><Relationship Id="rId15" Type="http://schemas.openxmlformats.org/officeDocument/2006/relationships/slideMaster" Target="slideMasters/slideMaster2.xml"/><Relationship Id="rId23" Type="http://schemas.openxmlformats.org/officeDocument/2006/relationships/slide" Target="slides/slide7.xml"/><Relationship Id="rId28" Type="http://schemas.openxmlformats.org/officeDocument/2006/relationships/viewProps" Target="viewProps.xml"/><Relationship Id="rId10" Type="http://schemas.openxmlformats.org/officeDocument/2006/relationships/customXml" Target="../customXml/item10.xml"/><Relationship Id="rId19" Type="http://schemas.openxmlformats.org/officeDocument/2006/relationships/slide" Target="slides/slide3.xml"/><Relationship Id="rId31" Type="http://schemas.microsoft.com/office/2015/10/relationships/revisionInfo" Target="revisionInfo.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6.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A8532-E3AD-794D-A3E0-B244CEE0D8EA}" type="datetimeFigureOut">
              <a:rPr lang="en-GB" smtClean="0"/>
              <a:t>31/07/2026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57F42C9-FDEE-DF49-A3EE-C81CC5C2A2A9}" type="slidenum">
              <a:rPr lang="en-GB" smtClean="0"/>
              <a:t>‹#›</a:t>
            </a:fld>
            <a:endParaRPr lang="en-GB"/>
          </a:p>
        </p:txBody>
      </p:sp>
    </p:spTree>
    <p:extLst>
      <p:ext uri="{BB962C8B-B14F-4D97-AF65-F5344CB8AC3E}">
        <p14:creationId xmlns:p14="http://schemas.microsoft.com/office/powerpoint/2010/main" val="3632372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357F42C9-FDEE-DF49-A3EE-C81CC5C2A2A9}" type="slidenum">
              <a:rPr lang="en-GB" smtClean="0"/>
              <a:t>7</a:t>
            </a:fld>
            <a:endParaRPr lang="en-GB"/>
          </a:p>
        </p:txBody>
      </p:sp>
    </p:spTree>
    <p:extLst>
      <p:ext uri="{BB962C8B-B14F-4D97-AF65-F5344CB8AC3E}">
        <p14:creationId xmlns:p14="http://schemas.microsoft.com/office/powerpoint/2010/main" val="32696560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I'll be missing again as I will be getting married in September</a:t>
            </a:r>
          </a:p>
          <a:p>
            <a:endParaRPr lang="en-US">
              <a:ea typeface="Calibri"/>
              <a:cs typeface="Calibri"/>
            </a:endParaRPr>
          </a:p>
        </p:txBody>
      </p:sp>
      <p:sp>
        <p:nvSpPr>
          <p:cNvPr id="4" name="Slide Number Placeholder 3"/>
          <p:cNvSpPr>
            <a:spLocks noGrp="1"/>
          </p:cNvSpPr>
          <p:nvPr>
            <p:ph type="sldNum" sz="quarter" idx="5"/>
          </p:nvPr>
        </p:nvSpPr>
        <p:spPr/>
        <p:txBody>
          <a:bodyPr/>
          <a:lstStyle/>
          <a:p>
            <a:fld id="{357F42C9-FDEE-DF49-A3EE-C81CC5C2A2A9}" type="slidenum">
              <a:rPr lang="en-GB" smtClean="0"/>
              <a:t>8</a:t>
            </a:fld>
            <a:endParaRPr lang="en-GB"/>
          </a:p>
        </p:txBody>
      </p:sp>
    </p:spTree>
    <p:extLst>
      <p:ext uri="{BB962C8B-B14F-4D97-AF65-F5344CB8AC3E}">
        <p14:creationId xmlns:p14="http://schemas.microsoft.com/office/powerpoint/2010/main" val="23831037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Image">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bg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7200" cy="828229"/>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rgbClr val="FFFFFF"/>
                </a:solidFill>
                <a:latin typeface="+mn-lt"/>
                <a:cs typeface="Georgia"/>
              </a:rPr>
              <a:t>Sustainability is our business</a:t>
            </a:r>
            <a:endParaRPr sz="1300" kern="1000" spc="10" baseline="0">
              <a:latin typeface="+mn-lt"/>
              <a:cs typeface="Georgia"/>
            </a:endParaRPr>
          </a:p>
          <a:p>
            <a:pPr marL="0" indent="0">
              <a:spcBef>
                <a:spcPts val="1000"/>
              </a:spcBef>
              <a:tabLst/>
            </a:pPr>
            <a:r>
              <a:rPr lang="en-GB" sz="500" b="0" i="0" spc="0" baseline="0">
                <a:solidFill>
                  <a:srgbClr val="FFFFFF"/>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72404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Image - Whit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00000"/>
            <a:ext cx="5580000" cy="1384995"/>
          </a:xfrm>
        </p:spPr>
        <p:txBody>
          <a:bodyPr anchor="b"/>
          <a:lstStyle>
            <a:lvl1pPr algn="l">
              <a:lnSpc>
                <a:spcPct val="90000"/>
              </a:lnSpc>
              <a:defRPr sz="50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5" y="176858"/>
            <a:ext cx="2257200" cy="828228"/>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2469440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Image - Gray">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79430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Image - Mint">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2025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4" name="Graphic 3" descr="ERM Sustainability Institute logo">
            <a:extLst>
              <a:ext uri="{FF2B5EF4-FFF2-40B4-BE49-F238E27FC236}">
                <a16:creationId xmlns:a16="http://schemas.microsoft.com/office/drawing/2014/main" id="{CA8A197F-A257-5C25-DA8D-F516811DCB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366010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 Image - Fu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bg1"/>
                </a:solidFill>
              </a:defRPr>
            </a:lvl1pPr>
          </a:lstStyle>
          <a:p>
            <a:r>
              <a:rPr lang="en-US"/>
              <a:t>Title slide – </a:t>
            </a:r>
            <a:br>
              <a:rPr lang="en-US"/>
            </a:br>
            <a:r>
              <a:rPr lang="en-US"/>
              <a:t>Dark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756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bg1"/>
                </a:solidFill>
                <a:latin typeface="+mn-lt"/>
                <a:cs typeface="Georgia"/>
              </a:rPr>
              <a:t>Sustainability is our business</a:t>
            </a:r>
          </a:p>
          <a:p>
            <a:pPr marL="0" indent="0">
              <a:spcBef>
                <a:spcPts val="1000"/>
              </a:spcBef>
              <a:tabLst/>
            </a:pPr>
            <a:r>
              <a:rPr lang="en-GB" sz="500" b="0" i="0" spc="0" baseline="0">
                <a:solidFill>
                  <a:schemeClr val="bg1"/>
                </a:solidFill>
                <a:latin typeface="Verdana" panose="020B0604030504040204" pitchFamily="34" charset="0"/>
                <a:ea typeface="Verdana" panose="020B0604030504040204" pitchFamily="34" charset="0"/>
                <a:cs typeface="Verdana" panose="020B0604030504040204" pitchFamily="34" charset="0"/>
              </a:rPr>
              <a:t>© Copyright 2023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C3C9E3BA-72EB-B611-FA61-01F382A4D907}"/>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3A959DBF-FD4A-323E-8070-3D3BD2A162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1361551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 Image - Ligh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tx1"/>
                </a:solidFill>
              </a:defRPr>
            </a:lvl1pPr>
          </a:lstStyle>
          <a:p>
            <a:r>
              <a:rPr lang="en-US"/>
              <a:t>Title slide – </a:t>
            </a:r>
            <a:br>
              <a:rPr lang="en-US"/>
            </a:br>
            <a:r>
              <a:rPr lang="en-US"/>
              <a:t>Light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2" y="4284000"/>
            <a:ext cx="756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2023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D865E905-91CA-2A4F-5B0D-33E8833047FF}"/>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6CF3BE38-5E70-5971-EB6C-BF98C9072E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2228262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pic>
        <p:nvPicPr>
          <p:cNvPr id="7" name="Graphic 6" descr="ERM Sustainability Institute logo">
            <a:extLst>
              <a:ext uri="{FF2B5EF4-FFF2-40B4-BE49-F238E27FC236}">
                <a16:creationId xmlns:a16="http://schemas.microsoft.com/office/drawing/2014/main" id="{5961E437-4C43-98D8-2A88-E57637C610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
        <p:nvSpPr>
          <p:cNvPr id="2" name="Title 1">
            <a:extLst>
              <a:ext uri="{FF2B5EF4-FFF2-40B4-BE49-F238E27FC236}">
                <a16:creationId xmlns:a16="http://schemas.microsoft.com/office/drawing/2014/main" id="{0B380113-EB15-D278-5FA4-A2227E451F4B}"/>
              </a:ext>
            </a:extLst>
          </p:cNvPr>
          <p:cNvSpPr>
            <a:spLocks noGrp="1"/>
          </p:cNvSpPr>
          <p:nvPr>
            <p:ph type="title" hasCustomPrompt="1"/>
          </p:nvPr>
        </p:nvSpPr>
        <p:spPr>
          <a:xfrm>
            <a:off x="3403930" y="504000"/>
            <a:ext cx="2392714" cy="775597"/>
          </a:xfrm>
        </p:spPr>
        <p:txBody>
          <a:bodyPr/>
          <a:lstStyle>
            <a:lvl1pPr>
              <a:defRPr>
                <a:solidFill>
                  <a:schemeClr val="bg1"/>
                </a:solidFill>
              </a:defRPr>
            </a:lvl1pPr>
          </a:lstStyle>
          <a:p>
            <a:r>
              <a:rPr lang="en-GB"/>
              <a:t>Agenda/</a:t>
            </a:r>
            <a:br>
              <a:rPr lang="en-GB"/>
            </a:br>
            <a:r>
              <a:rPr lang="en-GB"/>
              <a:t>contents</a:t>
            </a:r>
            <a:endParaRPr lang="en-US"/>
          </a:p>
        </p:txBody>
      </p:sp>
      <p:cxnSp>
        <p:nvCxnSpPr>
          <p:cNvPr id="4" name="Straight Connector 3">
            <a:extLst>
              <a:ext uri="{FF2B5EF4-FFF2-40B4-BE49-F238E27FC236}">
                <a16:creationId xmlns:a16="http://schemas.microsoft.com/office/drawing/2014/main" id="{27CE7B54-B736-2F71-DD6B-061B8DECB81A}"/>
              </a:ext>
            </a:extLst>
          </p:cNvPr>
          <p:cNvCxnSpPr>
            <a:cxnSpLocks/>
          </p:cNvCxnSpPr>
          <p:nvPr userDrawn="1"/>
        </p:nvCxnSpPr>
        <p:spPr>
          <a:xfrm>
            <a:off x="3296887" y="475013"/>
            <a:ext cx="0" cy="12825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89F9443-AEE3-EB37-C7A0-7A567BE323F2}"/>
              </a:ext>
            </a:extLst>
          </p:cNvPr>
          <p:cNvCxnSpPr>
            <a:cxnSpLocks/>
          </p:cNvCxnSpPr>
          <p:nvPr userDrawn="1"/>
        </p:nvCxnSpPr>
        <p:spPr>
          <a:xfrm>
            <a:off x="6096000" y="475013"/>
            <a:ext cx="0" cy="57832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A19830C7-7146-11DB-4084-0AA2745E0688}"/>
              </a:ext>
            </a:extLst>
          </p:cNvPr>
          <p:cNvSpPr>
            <a:spLocks noGrp="1"/>
          </p:cNvSpPr>
          <p:nvPr>
            <p:ph type="body" sz="quarter" idx="13" hasCustomPrompt="1"/>
          </p:nvPr>
        </p:nvSpPr>
        <p:spPr>
          <a:xfrm>
            <a:off x="6307282" y="503238"/>
            <a:ext cx="5668818" cy="5754687"/>
          </a:xfrm>
        </p:spPr>
        <p:txBody>
          <a:bodyPr/>
          <a:lstStyle>
            <a:lvl1pPr marL="457200" indent="-457200">
              <a:buAutoNum type="arabicPlain"/>
              <a:tabLst>
                <a:tab pos="540000" algn="l"/>
              </a:tabLst>
              <a:defRPr sz="28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a:t>
            </a:r>
          </a:p>
          <a:p>
            <a:pPr lvl="0"/>
            <a:r>
              <a:rPr lang="en-GB" err="1"/>
              <a:t>Sectiion</a:t>
            </a:r>
            <a:r>
              <a:rPr lang="en-GB"/>
              <a:t> 2</a:t>
            </a:r>
          </a:p>
        </p:txBody>
      </p:sp>
    </p:spTree>
    <p:extLst>
      <p:ext uri="{BB962C8B-B14F-4D97-AF65-F5344CB8AC3E}">
        <p14:creationId xmlns:p14="http://schemas.microsoft.com/office/powerpoint/2010/main" val="2151972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no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10">
            <a:extLst>
              <a:ext uri="{FF2B5EF4-FFF2-40B4-BE49-F238E27FC236}">
                <a16:creationId xmlns:a16="http://schemas.microsoft.com/office/drawing/2014/main" id="{2E989688-6A3A-4541-AAF9-E4CC1729012A}"/>
              </a:ext>
            </a:extLst>
          </p:cNvPr>
          <p:cNvSpPr>
            <a:spLocks noGrp="1"/>
          </p:cNvSpPr>
          <p:nvPr>
            <p:ph type="body" sz="quarter" idx="16"/>
          </p:nvPr>
        </p:nvSpPr>
        <p:spPr>
          <a:xfrm>
            <a:off x="215898" y="1512000"/>
            <a:ext cx="11760199"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4" name="Graphic 3" descr="ERM Sustainability Institute logo">
            <a:extLst>
              <a:ext uri="{FF2B5EF4-FFF2-40B4-BE49-F238E27FC236}">
                <a16:creationId xmlns:a16="http://schemas.microsoft.com/office/drawing/2014/main" id="{C39F1BE8-B96A-9C77-6D32-1C357FB63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209805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46800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CEF56DD1-7401-72B5-4521-64F7DF7EFC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259003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Text + Light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92585-0626-69A4-41A4-E638CA24D486}"/>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3999" y="6426000"/>
            <a:ext cx="46908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5688000"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5688000" cy="720000"/>
          </a:xfrm>
        </p:spPr>
        <p:txBody>
          <a:bodyPr>
            <a:no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ext Placeholder 2">
            <a:extLst>
              <a:ext uri="{FF2B5EF4-FFF2-40B4-BE49-F238E27FC236}">
                <a16:creationId xmlns:a16="http://schemas.microsoft.com/office/drawing/2014/main" id="{ED670BDE-7257-5BC1-A556-80D0DAA8BFC5}"/>
              </a:ext>
            </a:extLst>
          </p:cNvPr>
          <p:cNvSpPr>
            <a:spLocks noGrp="1"/>
          </p:cNvSpPr>
          <p:nvPr>
            <p:ph type="body" sz="quarter" idx="19"/>
          </p:nvPr>
        </p:nvSpPr>
        <p:spPr>
          <a:xfrm>
            <a:off x="6390861" y="1512000"/>
            <a:ext cx="5585239"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9" name="Graphic 8" descr="ERM Sustainability Institute logo">
            <a:extLst>
              <a:ext uri="{FF2B5EF4-FFF2-40B4-BE49-F238E27FC236}">
                <a16:creationId xmlns:a16="http://schemas.microsoft.com/office/drawing/2014/main" id="{F26D1E44-C3BC-B4B4-B5F1-CB5FC6996EA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095410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Text - 1/3 spli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7783200" cy="46836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8149300" y="1512000"/>
            <a:ext cx="3826800" cy="46836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2" name="Straight Connector 1">
            <a:extLst>
              <a:ext uri="{FF2B5EF4-FFF2-40B4-BE49-F238E27FC236}">
                <a16:creationId xmlns:a16="http://schemas.microsoft.com/office/drawing/2014/main" id="{DC5E8DBB-A87B-1782-675A-3411C2B5EA02}"/>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descr="ERM Sustainability Institute logo">
            <a:extLst>
              <a:ext uri="{FF2B5EF4-FFF2-40B4-BE49-F238E27FC236}">
                <a16:creationId xmlns:a16="http://schemas.microsoft.com/office/drawing/2014/main" id="{31BBB37B-231E-F650-9D9D-9C77CC56557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579919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8" name="Graphic 7" descr="ERM Sustainability Institute logo">
            <a:extLst>
              <a:ext uri="{FF2B5EF4-FFF2-40B4-BE49-F238E27FC236}">
                <a16:creationId xmlns:a16="http://schemas.microsoft.com/office/drawing/2014/main" id="{1B74C214-78B9-DE0F-9AB6-AD2A993E5F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7549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Text + Quot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8149299" y="1512000"/>
            <a:ext cx="3826800" cy="4680000"/>
          </a:xfrm>
        </p:spPr>
        <p:txBody>
          <a:bodyPr>
            <a:noAutofit/>
          </a:bodyPr>
          <a:lstStyle>
            <a:lvl1pPr marL="0" indent="0">
              <a:buNone/>
              <a:defRPr sz="2400">
                <a:solidFill>
                  <a:schemeClr val="accent1"/>
                </a:solidFill>
              </a:defRPr>
            </a:lvl1pPr>
            <a:lvl2pPr marL="0" indent="0">
              <a:spcBef>
                <a:spcPts val="700"/>
              </a:spcBef>
              <a:buNone/>
              <a:defRPr sz="1000" b="0" i="0" kern="900" cap="all" spc="30" baseline="0">
                <a:latin typeface="Verdana" panose="020B0604030504040204" pitchFamily="34" charset="0"/>
                <a:ea typeface="Verdana" panose="020B0604030504040204" pitchFamily="34" charset="0"/>
                <a:cs typeface="Verdana" panose="020B0604030504040204" pitchFamily="34" charset="0"/>
              </a:defRPr>
            </a:lvl2pPr>
          </a:lstStyle>
          <a:p>
            <a:pPr lvl="0"/>
            <a:r>
              <a:rPr lang="en-GB"/>
              <a:t>“Quote text”</a:t>
            </a:r>
          </a:p>
          <a:p>
            <a:pPr lvl="1"/>
            <a:r>
              <a:rPr lang="en-GB"/>
              <a:t>Second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341EBF6-2E20-79F6-390C-A299731C7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53233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6000" y="216000"/>
            <a:ext cx="117612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311031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907197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319673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C9FFD04E-317D-1D48-E085-731458A9CE3F}"/>
              </a:ext>
            </a:extLst>
          </p:cNvPr>
          <p:cNvSpPr>
            <a:spLocks noGrp="1"/>
          </p:cNvSpPr>
          <p:nvPr>
            <p:ph type="body" sz="quarter" idx="25"/>
          </p:nvPr>
        </p:nvSpPr>
        <p:spPr>
          <a:xfrm>
            <a:off x="617756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Text Placeholder 2">
            <a:extLst>
              <a:ext uri="{FF2B5EF4-FFF2-40B4-BE49-F238E27FC236}">
                <a16:creationId xmlns:a16="http://schemas.microsoft.com/office/drawing/2014/main" id="{73423C91-6737-EB62-AF6E-996AE6417081}"/>
              </a:ext>
            </a:extLst>
          </p:cNvPr>
          <p:cNvSpPr>
            <a:spLocks noGrp="1"/>
          </p:cNvSpPr>
          <p:nvPr>
            <p:ph type="body" sz="quarter" idx="26"/>
          </p:nvPr>
        </p:nvSpPr>
        <p:spPr>
          <a:xfrm>
            <a:off x="9158392"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9" name="Straight Connector 8">
            <a:extLst>
              <a:ext uri="{FF2B5EF4-FFF2-40B4-BE49-F238E27FC236}">
                <a16:creationId xmlns:a16="http://schemas.microsoft.com/office/drawing/2014/main" id="{080C723B-D3F4-EB4D-BFEE-C928DDC8A6CE}"/>
              </a:ext>
            </a:extLst>
          </p:cNvPr>
          <p:cNvCxnSpPr/>
          <p:nvPr userDrawn="1"/>
        </p:nvCxnSpPr>
        <p:spPr>
          <a:xfrm>
            <a:off x="609114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descr="ERM Sustainability Institute logo">
            <a:extLst>
              <a:ext uri="{FF2B5EF4-FFF2-40B4-BE49-F238E27FC236}">
                <a16:creationId xmlns:a16="http://schemas.microsoft.com/office/drawing/2014/main" id="{8837CCB1-79A1-FBDC-59F3-6359D6C44E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37484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userDrawn="1">
          <p15:clr>
            <a:srgbClr val="FBAE40"/>
          </p15:clr>
        </p15:guide>
        <p15:guide id="2" pos="3840" userDrawn="1">
          <p15:clr>
            <a:srgbClr val="FBAE40"/>
          </p15:clr>
        </p15:guide>
        <p15:guide id="3" pos="572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ot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899" y="216000"/>
            <a:ext cx="11760081" cy="720000"/>
          </a:xfrm>
        </p:spPr>
        <p:txBody>
          <a:bodyPr wrap="square">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899" y="972000"/>
            <a:ext cx="11760081" cy="246221"/>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3830400"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sp>
        <p:nvSpPr>
          <p:cNvPr id="4" name="Text Placeholder 2">
            <a:extLst>
              <a:ext uri="{FF2B5EF4-FFF2-40B4-BE49-F238E27FC236}">
                <a16:creationId xmlns:a16="http://schemas.microsoft.com/office/drawing/2014/main" id="{169BB513-64B6-6047-903A-B11C11B685AD}"/>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0" name="Text Placeholder 2">
            <a:extLst>
              <a:ext uri="{FF2B5EF4-FFF2-40B4-BE49-F238E27FC236}">
                <a16:creationId xmlns:a16="http://schemas.microsoft.com/office/drawing/2014/main" id="{D9AF0283-3C03-9623-4B51-C30E889305DC}"/>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1" name="Straight Connector 10">
            <a:extLst>
              <a:ext uri="{FF2B5EF4-FFF2-40B4-BE49-F238E27FC236}">
                <a16:creationId xmlns:a16="http://schemas.microsoft.com/office/drawing/2014/main" id="{5688E5A0-3E4E-32BA-6F59-CD676BEC02D2}"/>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descr="ERM Sustainability Institute logo">
            <a:extLst>
              <a:ext uri="{FF2B5EF4-FFF2-40B4-BE49-F238E27FC236}">
                <a16:creationId xmlns:a16="http://schemas.microsoft.com/office/drawing/2014/main" id="{C07AE02F-7220-1E07-1F45-09E35F8809E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9" y="6372000"/>
            <a:ext cx="940121" cy="334800"/>
          </a:xfrm>
          <a:prstGeom prst="rect">
            <a:avLst/>
          </a:prstGeom>
        </p:spPr>
      </p:pic>
    </p:spTree>
    <p:extLst>
      <p:ext uri="{BB962C8B-B14F-4D97-AF65-F5344CB8AC3E}">
        <p14:creationId xmlns:p14="http://schemas.microsoft.com/office/powerpoint/2010/main" val="2215788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259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nly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60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10262C27-B9D8-76AE-ED16-D940917596CC}"/>
              </a:ext>
            </a:extLst>
          </p:cNvPr>
          <p:cNvSpPr>
            <a:spLocks noGrp="1"/>
          </p:cNvSpPr>
          <p:nvPr>
            <p:ph type="body" sz="quarter" idx="16"/>
          </p:nvPr>
        </p:nvSpPr>
        <p:spPr>
          <a:xfrm>
            <a:off x="215898" y="1512000"/>
            <a:ext cx="11760199" cy="4680000"/>
          </a:xfrm>
        </p:spPr>
        <p:txBody>
          <a:bodyPr/>
          <a:lstStyle>
            <a:lvl6pPr>
              <a:defRPr>
                <a:solidFill>
                  <a:schemeClr val="tx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110217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nly – Mid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1622048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ext Only – Dark Gree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9E571E43-3FDA-9C27-E1FD-994687210F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478421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215900" y="1512000"/>
            <a:ext cx="117602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E636B63F-E912-0F7C-1D13-AC4C294586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4969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9" y="1512000"/>
            <a:ext cx="558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5519B7E9-9D27-AC6A-6226-9C90F4F1C9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27076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384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 Large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3" name="Graphic 2" descr="ERM Sustainability Institute logo">
            <a:extLst>
              <a:ext uri="{FF2B5EF4-FFF2-40B4-BE49-F238E27FC236}">
                <a16:creationId xmlns:a16="http://schemas.microsoft.com/office/drawing/2014/main" id="{F3E65E19-B10B-2A5B-51FB-668164E2FC4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11012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15"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 1/3 Image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6" y="1512000"/>
            <a:ext cx="756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8073886" y="0"/>
            <a:ext cx="4118113"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756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756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8" name="Graphic 7" descr="ERM Sustainability Institute logo">
            <a:extLst>
              <a:ext uri="{FF2B5EF4-FFF2-40B4-BE49-F238E27FC236}">
                <a16:creationId xmlns:a16="http://schemas.microsoft.com/office/drawing/2014/main" id="{480E72EE-24CF-C65F-C468-8711CB80F7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4478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5087"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 Two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3429000"/>
          </a:xfrm>
          <a:solidFill>
            <a:schemeClr val="bg1">
              <a:lumMod val="95000"/>
            </a:schemeClr>
          </a:solidFill>
        </p:spPr>
        <p:txBody>
          <a:bodyPr/>
          <a:lstStyle>
            <a:lvl1pPr marL="0" indent="0">
              <a:buNone/>
              <a:defRPr/>
            </a:lvl1pPr>
          </a:lstStyle>
          <a:p>
            <a:endParaRPr lang="en-GB"/>
          </a:p>
        </p:txBody>
      </p:sp>
      <p:sp>
        <p:nvSpPr>
          <p:cNvPr id="3" name="Picture Placeholder 7">
            <a:extLst>
              <a:ext uri="{FF2B5EF4-FFF2-40B4-BE49-F238E27FC236}">
                <a16:creationId xmlns:a16="http://schemas.microsoft.com/office/drawing/2014/main" id="{E617C3B0-E252-31FE-DA09-C85B5D0C79A2}"/>
              </a:ext>
            </a:extLst>
          </p:cNvPr>
          <p:cNvSpPr>
            <a:spLocks noGrp="1"/>
          </p:cNvSpPr>
          <p:nvPr>
            <p:ph type="pic" sz="quarter" idx="18"/>
          </p:nvPr>
        </p:nvSpPr>
        <p:spPr>
          <a:xfrm>
            <a:off x="6096000" y="3429000"/>
            <a:ext cx="6096000"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899" y="1512000"/>
            <a:ext cx="5580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63183201-502A-16C2-ABF8-62CD54D31D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872202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 Three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pic>
        <p:nvPicPr>
          <p:cNvPr id="8" name="Graphic 7" descr="ERM Sustainability Institute logo">
            <a:extLst>
              <a:ext uri="{FF2B5EF4-FFF2-40B4-BE49-F238E27FC236}">
                <a16:creationId xmlns:a16="http://schemas.microsoft.com/office/drawing/2014/main" id="{1290A0F7-35F4-7205-2B60-E0A65D788D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36769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 Fou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7BA53E6C-89E2-FF8E-1ABF-A22CDBF621DD}"/>
              </a:ext>
            </a:extLst>
          </p:cNvPr>
          <p:cNvSpPr>
            <a:spLocks noGrp="1"/>
          </p:cNvSpPr>
          <p:nvPr>
            <p:ph type="pic" sz="quarter" idx="20"/>
          </p:nvPr>
        </p:nvSpPr>
        <p:spPr>
          <a:xfrm>
            <a:off x="4191134" y="0"/>
            <a:ext cx="3992429" cy="3429000"/>
          </a:xfrm>
          <a:solidFill>
            <a:schemeClr val="bg1">
              <a:lumMod val="95000"/>
            </a:schemeClr>
          </a:solidFill>
        </p:spPr>
        <p:txBody>
          <a:bodyPr/>
          <a:lstStyle>
            <a:lvl1pPr marL="0" indent="0">
              <a:buNone/>
              <a:defRPr/>
            </a:lvl1pPr>
          </a:lstStyle>
          <a:p>
            <a:endParaRPr lang="en-GB"/>
          </a:p>
        </p:txBody>
      </p:sp>
      <p:sp>
        <p:nvSpPr>
          <p:cNvPr id="13" name="Picture Placeholder 7">
            <a:extLst>
              <a:ext uri="{FF2B5EF4-FFF2-40B4-BE49-F238E27FC236}">
                <a16:creationId xmlns:a16="http://schemas.microsoft.com/office/drawing/2014/main" id="{C6C550CC-5B20-9126-C608-61DA9C5A64BC}"/>
              </a:ext>
            </a:extLst>
          </p:cNvPr>
          <p:cNvSpPr>
            <a:spLocks noGrp="1"/>
          </p:cNvSpPr>
          <p:nvPr>
            <p:ph type="pic" sz="quarter" idx="21"/>
          </p:nvPr>
        </p:nvSpPr>
        <p:spPr>
          <a:xfrm>
            <a:off x="8191567" y="0"/>
            <a:ext cx="4000433" cy="3429000"/>
          </a:xfrm>
          <a:solidFill>
            <a:schemeClr val="bg1">
              <a:lumMod val="95000"/>
            </a:schemeClr>
          </a:solidFill>
        </p:spPr>
        <p:txBody>
          <a:bodyPr/>
          <a:lstStyle>
            <a:lvl1pPr marL="0" indent="0">
              <a:buNone/>
              <a:defRPr/>
            </a:lvl1pPr>
          </a:lstStyle>
          <a:p>
            <a:endParaRPr lang="en-GB"/>
          </a:p>
        </p:txBody>
      </p:sp>
      <p:pic>
        <p:nvPicPr>
          <p:cNvPr id="9" name="Graphic 8" descr="ERM Sustainability Institute logo">
            <a:extLst>
              <a:ext uri="{FF2B5EF4-FFF2-40B4-BE49-F238E27FC236}">
                <a16:creationId xmlns:a16="http://schemas.microsoft.com/office/drawing/2014/main" id="{16B9D858-C382-8522-637E-37909AD63C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2662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0" y="1501774"/>
            <a:ext cx="12192000" cy="5356225"/>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3259480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 Two Images">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6096000" y="1501775"/>
            <a:ext cx="6096000" cy="5356226"/>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C78ADD7D-421C-A11E-16C6-8F0AABCC93E0}"/>
              </a:ext>
            </a:extLst>
          </p:cNvPr>
          <p:cNvSpPr>
            <a:spLocks noGrp="1"/>
          </p:cNvSpPr>
          <p:nvPr>
            <p:ph type="pic" sz="quarter" idx="18"/>
          </p:nvPr>
        </p:nvSpPr>
        <p:spPr>
          <a:xfrm>
            <a:off x="0" y="1501775"/>
            <a:ext cx="6096000" cy="5356226"/>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1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4093258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5579999"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pic>
        <p:nvPicPr>
          <p:cNvPr id="3" name="Graphic 2" descr="ERM Sustainability Institute logo">
            <a:extLst>
              <a:ext uri="{FF2B5EF4-FFF2-40B4-BE49-F238E27FC236}">
                <a16:creationId xmlns:a16="http://schemas.microsoft.com/office/drawing/2014/main" id="{BD47B9A5-1E8F-FF5E-FBB7-D2CC607DFC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27837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userDrawn="1">
          <p15:clr>
            <a:srgbClr val="FBAE40"/>
          </p15:clr>
        </p15:guide>
        <p15:guide id="3"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42964FBE-3CD1-D771-B137-F94592FC6A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364295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Quote - Mint">
    <p:bg>
      <p:bgPr>
        <a:solidFill>
          <a:srgbClr val="00FFB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EF3B7CBA-1A7C-F8D6-35B8-D71AAF5E36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16922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D321A7D0-3573-4F4A-2F7F-9ED38D1C85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8210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ection Header - Mint">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tx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tx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3" name="Graphic 2" descr="ERM Sustainability Institute logo">
            <a:extLst>
              <a:ext uri="{FF2B5EF4-FFF2-40B4-BE49-F238E27FC236}">
                <a16:creationId xmlns:a16="http://schemas.microsoft.com/office/drawing/2014/main" id="{408ED050-0840-4595-DFE2-E024DCF789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2856660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Header - Mid Blue">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9" name="Graphic 8" descr="ERM Sustainability Institute logo">
            <a:extLst>
              <a:ext uri="{FF2B5EF4-FFF2-40B4-BE49-F238E27FC236}">
                <a16:creationId xmlns:a16="http://schemas.microsoft.com/office/drawing/2014/main" id="{D47ECFD0-1E9B-2864-BDA6-161A165E14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18" cy="334800"/>
          </a:xfrm>
          <a:prstGeom prst="rect">
            <a:avLst/>
          </a:prstGeom>
        </p:spPr>
      </p:pic>
    </p:spTree>
    <p:extLst>
      <p:ext uri="{BB962C8B-B14F-4D97-AF65-F5344CB8AC3E}">
        <p14:creationId xmlns:p14="http://schemas.microsoft.com/office/powerpoint/2010/main" val="362857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Header + 1/2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6096000" y="0"/>
            <a:ext cx="6096000" cy="6858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5678832"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5673521" cy="237244"/>
          </a:xfrm>
        </p:spPr>
        <p:txBody>
          <a:bodyPr wrap="square" anchor="t">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F9B0574B-3309-6AE9-CE74-36B896D80F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986963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Header +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0" y="0"/>
            <a:ext cx="12192000" cy="6192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CCD7268B-C989-33D8-38F9-FE0C5A30A9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4072753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har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able Placeholder 4">
            <a:extLst>
              <a:ext uri="{FF2B5EF4-FFF2-40B4-BE49-F238E27FC236}">
                <a16:creationId xmlns:a16="http://schemas.microsoft.com/office/drawing/2014/main" id="{E9CC1310-B36A-1173-D697-9C708F271480}"/>
              </a:ext>
            </a:extLst>
          </p:cNvPr>
          <p:cNvSpPr>
            <a:spLocks noGrp="1"/>
          </p:cNvSpPr>
          <p:nvPr>
            <p:ph type="tbl" sz="quarter" idx="16" hasCustomPrompt="1"/>
          </p:nvPr>
        </p:nvSpPr>
        <p:spPr>
          <a:xfrm>
            <a:off x="215900" y="1501775"/>
            <a:ext cx="11760200" cy="4510225"/>
          </a:xfrm>
        </p:spPr>
        <p:txBody>
          <a:bodyPr>
            <a:normAutofit/>
          </a:bodyPr>
          <a:lstStyle>
            <a:lvl1pPr marL="0" indent="0">
              <a:buNone/>
              <a:defRPr sz="1200"/>
            </a:lvl1pPr>
          </a:lstStyle>
          <a:p>
            <a:r>
              <a:rPr lang="en-GB"/>
              <a:t>Projects – Create a table using 12pt text with left border (see example slide for reference)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3" name="Graphic 2" descr="ERM Sustainability Institute logo">
            <a:extLst>
              <a:ext uri="{FF2B5EF4-FFF2-40B4-BE49-F238E27FC236}">
                <a16:creationId xmlns:a16="http://schemas.microsoft.com/office/drawing/2014/main" id="{02E5ED5A-81DB-D5BA-232A-8702B7BA43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655892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harts +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6696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6696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7200000" y="180000"/>
            <a:ext cx="4795371" cy="601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70866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p:nvPr>
        </p:nvSpPr>
        <p:spPr>
          <a:xfrm>
            <a:off x="215899" y="1511300"/>
            <a:ext cx="6768000" cy="471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ADC8E134-7F58-4B05-3153-E85F2A498A2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74757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475"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wo Column Charts Tabl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5" y="216000"/>
            <a:ext cx="5688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hasCustomPrompt="1"/>
          </p:nvPr>
        </p:nvSpPr>
        <p:spPr>
          <a:xfrm>
            <a:off x="6287996" y="180000"/>
            <a:ext cx="5707375" cy="6012000"/>
          </a:xfrm>
        </p:spPr>
        <p:txBody>
          <a:bodyPr/>
          <a:lstStyle>
            <a:lvl1pPr marL="0" indent="0">
              <a:buNone/>
              <a:defRPr/>
            </a:lvl1pPr>
          </a:lstStyle>
          <a:p>
            <a:pPr lvl="0"/>
            <a:r>
              <a:rPr lang="en-GB"/>
              <a:t>Insert table or chart</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9" y="1511300"/>
            <a:ext cx="5687994" cy="4716463"/>
          </a:xfrm>
        </p:spPr>
        <p:txBody>
          <a:bodyPr/>
          <a:lstStyle>
            <a:lvl1pPr marL="0" indent="0">
              <a:buNone/>
              <a:defRPr/>
            </a:lvl1pPr>
          </a:lstStyle>
          <a:p>
            <a:pPr lvl="0"/>
            <a:r>
              <a:rPr lang="en-GB"/>
              <a:t>Insert table or chart</a:t>
            </a:r>
          </a:p>
        </p:txBody>
      </p:sp>
      <p:sp>
        <p:nvSpPr>
          <p:cNvPr id="2" name="Text Placeholder 2">
            <a:extLst>
              <a:ext uri="{FF2B5EF4-FFF2-40B4-BE49-F238E27FC236}">
                <a16:creationId xmlns:a16="http://schemas.microsoft.com/office/drawing/2014/main" id="{E05F4784-02EA-72F7-0DA4-DECC37038018}"/>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D1381462-C4C9-AE56-3092-5BD4C93B3A7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814966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am - Group">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0719B7-0ECB-67DA-B2AC-7DE198D4F71D}"/>
              </a:ext>
            </a:extLst>
          </p:cNvPr>
          <p:cNvSpPr/>
          <p:nvPr userDrawn="1"/>
        </p:nvSpPr>
        <p:spPr>
          <a:xfrm>
            <a:off x="4110789" y="0"/>
            <a:ext cx="808120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5924009" y="1014084"/>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3999" y="6426000"/>
            <a:ext cx="2501905" cy="180000"/>
          </a:xfrm>
        </p:spPr>
        <p:txBody>
          <a:bodyPr/>
          <a:lstStyle/>
          <a:p>
            <a:r>
              <a:rPr lang="en-US"/>
              <a:t>ESG Ratings Working Group 2026</a:t>
            </a:r>
            <a:endParaRPr lang="en-GB"/>
          </a:p>
        </p:txBody>
      </p: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216000"/>
            <a:ext cx="3600000" cy="720000"/>
          </a:xfrm>
        </p:spPr>
        <p:txBody>
          <a:bodyPr>
            <a:spAutoFit/>
          </a:bodyPr>
          <a:lstStyle/>
          <a:p>
            <a:r>
              <a:rPr lang="en-US"/>
              <a:t>Title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972000"/>
            <a:ext cx="360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8" name="Picture Placeholder 23">
            <a:extLst>
              <a:ext uri="{FF2B5EF4-FFF2-40B4-BE49-F238E27FC236}">
                <a16:creationId xmlns:a16="http://schemas.microsoft.com/office/drawing/2014/main" id="{468E8857-A9D7-077B-9119-28B95172C473}"/>
              </a:ext>
            </a:extLst>
          </p:cNvPr>
          <p:cNvSpPr>
            <a:spLocks noGrp="1"/>
          </p:cNvSpPr>
          <p:nvPr>
            <p:ph type="pic" sz="quarter" idx="24"/>
          </p:nvPr>
        </p:nvSpPr>
        <p:spPr>
          <a:xfrm>
            <a:off x="5924009" y="2641178"/>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21" name="Picture Placeholder 23">
            <a:extLst>
              <a:ext uri="{FF2B5EF4-FFF2-40B4-BE49-F238E27FC236}">
                <a16:creationId xmlns:a16="http://schemas.microsoft.com/office/drawing/2014/main" id="{B7819518-A2B2-DE36-E503-4D93DFFD9902}"/>
              </a:ext>
            </a:extLst>
          </p:cNvPr>
          <p:cNvSpPr>
            <a:spLocks noGrp="1"/>
          </p:cNvSpPr>
          <p:nvPr>
            <p:ph type="pic" sz="quarter" idx="25"/>
          </p:nvPr>
        </p:nvSpPr>
        <p:spPr>
          <a:xfrm>
            <a:off x="5924009" y="428172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9" name="Text Placeholder 8">
            <a:extLst>
              <a:ext uri="{FF2B5EF4-FFF2-40B4-BE49-F238E27FC236}">
                <a16:creationId xmlns:a16="http://schemas.microsoft.com/office/drawing/2014/main" id="{72B0FCB0-7514-20B7-5277-55C6EAB635FA}"/>
              </a:ext>
            </a:extLst>
          </p:cNvPr>
          <p:cNvSpPr>
            <a:spLocks noGrp="1"/>
          </p:cNvSpPr>
          <p:nvPr>
            <p:ph type="body" sz="quarter" idx="28"/>
          </p:nvPr>
        </p:nvSpPr>
        <p:spPr>
          <a:xfrm>
            <a:off x="215900" y="1501775"/>
            <a:ext cx="3600450" cy="3608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8">
            <a:extLst>
              <a:ext uri="{FF2B5EF4-FFF2-40B4-BE49-F238E27FC236}">
                <a16:creationId xmlns:a16="http://schemas.microsoft.com/office/drawing/2014/main" id="{98203676-0E56-E785-AA7E-2D79EB2DC9C0}"/>
              </a:ext>
            </a:extLst>
          </p:cNvPr>
          <p:cNvSpPr>
            <a:spLocks noGrp="1"/>
          </p:cNvSpPr>
          <p:nvPr>
            <p:ph type="body" sz="quarter" idx="29" hasCustomPrompt="1"/>
          </p:nvPr>
        </p:nvSpPr>
        <p:spPr>
          <a:xfrm>
            <a:off x="7373654" y="993102"/>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2" name="Text Placeholder 8">
            <a:extLst>
              <a:ext uri="{FF2B5EF4-FFF2-40B4-BE49-F238E27FC236}">
                <a16:creationId xmlns:a16="http://schemas.microsoft.com/office/drawing/2014/main" id="{C90F1DAB-F5B9-F490-8035-6C39BCF143AA}"/>
              </a:ext>
            </a:extLst>
          </p:cNvPr>
          <p:cNvSpPr>
            <a:spLocks noGrp="1"/>
          </p:cNvSpPr>
          <p:nvPr>
            <p:ph type="body" sz="quarter" idx="30" hasCustomPrompt="1"/>
          </p:nvPr>
        </p:nvSpPr>
        <p:spPr>
          <a:xfrm>
            <a:off x="7373654" y="2641178"/>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4" name="Text Placeholder 8">
            <a:extLst>
              <a:ext uri="{FF2B5EF4-FFF2-40B4-BE49-F238E27FC236}">
                <a16:creationId xmlns:a16="http://schemas.microsoft.com/office/drawing/2014/main" id="{8779AB05-BB6B-8868-75EA-E59F1C8F72F0}"/>
              </a:ext>
            </a:extLst>
          </p:cNvPr>
          <p:cNvSpPr>
            <a:spLocks noGrp="1"/>
          </p:cNvSpPr>
          <p:nvPr>
            <p:ph type="body" sz="quarter" idx="31" hasCustomPrompt="1"/>
          </p:nvPr>
        </p:nvSpPr>
        <p:spPr>
          <a:xfrm>
            <a:off x="7373654" y="4281720"/>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pic>
        <p:nvPicPr>
          <p:cNvPr id="3" name="Graphic 2" descr="ERM Sustainability Institute logo">
            <a:extLst>
              <a:ext uri="{FF2B5EF4-FFF2-40B4-BE49-F238E27FC236}">
                <a16:creationId xmlns:a16="http://schemas.microsoft.com/office/drawing/2014/main" id="{FC20F8B1-1C51-18B1-886B-0A48C4D5E90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298171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am - Bio">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BF5D841-3E75-0D6E-29B3-AC93C1B33412}"/>
              </a:ext>
            </a:extLst>
          </p:cNvPr>
          <p:cNvCxnSpPr/>
          <p:nvPr userDrawn="1"/>
        </p:nvCxnSpPr>
        <p:spPr>
          <a:xfrm>
            <a:off x="4093827"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2629143" y="53321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4" name="Straight Connector 13">
            <a:extLst>
              <a:ext uri="{FF2B5EF4-FFF2-40B4-BE49-F238E27FC236}">
                <a16:creationId xmlns:a16="http://schemas.microsoft.com/office/drawing/2014/main" id="{D79BA1B9-509D-E4E7-CAD9-61B1DA32A8C3}"/>
              </a:ext>
            </a:extLst>
          </p:cNvPr>
          <p:cNvCxnSpPr/>
          <p:nvPr userDrawn="1"/>
        </p:nvCxnSpPr>
        <p:spPr>
          <a:xfrm>
            <a:off x="8105681"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504000"/>
            <a:ext cx="2300026" cy="664797"/>
          </a:xfrm>
        </p:spPr>
        <p:txBody>
          <a:bodyPr wrap="square">
            <a:spAutoFit/>
          </a:bodyPr>
          <a:lstStyle>
            <a:lvl1pPr>
              <a:defRPr sz="2400"/>
            </a:lvl1pPr>
          </a:lstStyle>
          <a:p>
            <a:r>
              <a:rPr lang="en-US"/>
              <a:t>Name</a:t>
            </a:r>
            <a:br>
              <a:rPr lang="en-US"/>
            </a:br>
            <a:r>
              <a:rPr lang="en-US"/>
              <a:t>Surname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1219932"/>
            <a:ext cx="226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1" name="Text Placeholder 10">
            <a:extLst>
              <a:ext uri="{FF2B5EF4-FFF2-40B4-BE49-F238E27FC236}">
                <a16:creationId xmlns:a16="http://schemas.microsoft.com/office/drawing/2014/main" id="{1F52E6E0-386A-7F0D-4199-20975D01D99D}"/>
              </a:ext>
            </a:extLst>
          </p:cNvPr>
          <p:cNvSpPr>
            <a:spLocks noGrp="1"/>
          </p:cNvSpPr>
          <p:nvPr>
            <p:ph type="body" sz="quarter" idx="25"/>
          </p:nvPr>
        </p:nvSpPr>
        <p:spPr>
          <a:xfrm>
            <a:off x="215900" y="2239963"/>
            <a:ext cx="3744000" cy="3951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10">
            <a:extLst>
              <a:ext uri="{FF2B5EF4-FFF2-40B4-BE49-F238E27FC236}">
                <a16:creationId xmlns:a16="http://schemas.microsoft.com/office/drawing/2014/main" id="{8899A843-2281-A12D-39A7-F6D9D43971B2}"/>
              </a:ext>
            </a:extLst>
          </p:cNvPr>
          <p:cNvSpPr>
            <a:spLocks noGrp="1"/>
          </p:cNvSpPr>
          <p:nvPr>
            <p:ph type="body" sz="quarter" idx="26"/>
          </p:nvPr>
        </p:nvSpPr>
        <p:spPr>
          <a:xfrm>
            <a:off x="4227754"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4E0F1A1C-95CF-A1B8-806A-4B74C82BF107}"/>
              </a:ext>
            </a:extLst>
          </p:cNvPr>
          <p:cNvSpPr>
            <a:spLocks noGrp="1"/>
          </p:cNvSpPr>
          <p:nvPr>
            <p:ph type="body" sz="quarter" idx="27"/>
          </p:nvPr>
        </p:nvSpPr>
        <p:spPr>
          <a:xfrm>
            <a:off x="8239607"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4ECFFC24-DF89-D271-70B7-8220CD53968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61110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Picture Placeholder 23">
            <a:extLst>
              <a:ext uri="{FF2B5EF4-FFF2-40B4-BE49-F238E27FC236}">
                <a16:creationId xmlns:a16="http://schemas.microsoft.com/office/drawing/2014/main" id="{AFF61CE1-63A5-524B-4B66-2AAD84A920CD}"/>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4" name="Picture Placeholder 23">
            <a:extLst>
              <a:ext uri="{FF2B5EF4-FFF2-40B4-BE49-F238E27FC236}">
                <a16:creationId xmlns:a16="http://schemas.microsoft.com/office/drawing/2014/main" id="{572E622A-5D39-601C-DD25-BE9D980CADEB}"/>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0" name="Picture Placeholder 23">
            <a:extLst>
              <a:ext uri="{FF2B5EF4-FFF2-40B4-BE49-F238E27FC236}">
                <a16:creationId xmlns:a16="http://schemas.microsoft.com/office/drawing/2014/main" id="{9321EE6F-A2E7-65CE-72CF-DC83A7F4ECD4}"/>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1" name="Text Placeholder 2">
            <a:extLst>
              <a:ext uri="{FF2B5EF4-FFF2-40B4-BE49-F238E27FC236}">
                <a16:creationId xmlns:a16="http://schemas.microsoft.com/office/drawing/2014/main" id="{159ACB15-9FCF-EC00-F496-7DF0EFFB11FC}"/>
              </a:ext>
            </a:extLst>
          </p:cNvPr>
          <p:cNvSpPr>
            <a:spLocks noGrp="1"/>
          </p:cNvSpPr>
          <p:nvPr>
            <p:ph type="body" idx="20" hasCustomPrompt="1"/>
          </p:nvPr>
        </p:nvSpPr>
        <p:spPr>
          <a:xfrm>
            <a:off x="370427"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3" name="Text Placeholder 2">
            <a:extLst>
              <a:ext uri="{FF2B5EF4-FFF2-40B4-BE49-F238E27FC236}">
                <a16:creationId xmlns:a16="http://schemas.microsoft.com/office/drawing/2014/main" id="{F8E28797-59D6-9E69-01E9-B3AA9A1FAC41}"/>
              </a:ext>
            </a:extLst>
          </p:cNvPr>
          <p:cNvSpPr>
            <a:spLocks noGrp="1"/>
          </p:cNvSpPr>
          <p:nvPr>
            <p:ph type="body" idx="21" hasCustomPrompt="1"/>
          </p:nvPr>
        </p:nvSpPr>
        <p:spPr>
          <a:xfrm>
            <a:off x="368500"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4" name="Text Placeholder 2">
            <a:extLst>
              <a:ext uri="{FF2B5EF4-FFF2-40B4-BE49-F238E27FC236}">
                <a16:creationId xmlns:a16="http://schemas.microsoft.com/office/drawing/2014/main" id="{D737B27D-7AD3-BE89-5BCF-1D4CA6B35E5A}"/>
              </a:ext>
            </a:extLst>
          </p:cNvPr>
          <p:cNvSpPr>
            <a:spLocks noGrp="1"/>
          </p:cNvSpPr>
          <p:nvPr>
            <p:ph type="body" idx="22" hasCustomPrompt="1"/>
          </p:nvPr>
        </p:nvSpPr>
        <p:spPr>
          <a:xfrm>
            <a:off x="4836000"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5" name="Text Placeholder 2">
            <a:extLst>
              <a:ext uri="{FF2B5EF4-FFF2-40B4-BE49-F238E27FC236}">
                <a16:creationId xmlns:a16="http://schemas.microsoft.com/office/drawing/2014/main" id="{D86B4DD3-D0C4-C716-AB5D-F73755153819}"/>
              </a:ext>
            </a:extLst>
          </p:cNvPr>
          <p:cNvSpPr>
            <a:spLocks noGrp="1"/>
          </p:cNvSpPr>
          <p:nvPr>
            <p:ph type="body" idx="23" hasCustomPrompt="1"/>
          </p:nvPr>
        </p:nvSpPr>
        <p:spPr>
          <a:xfrm>
            <a:off x="4834073"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6" name="Text Placeholder 2">
            <a:extLst>
              <a:ext uri="{FF2B5EF4-FFF2-40B4-BE49-F238E27FC236}">
                <a16:creationId xmlns:a16="http://schemas.microsoft.com/office/drawing/2014/main" id="{4C90A017-3021-F72B-D67D-3801C98C0EA9}"/>
              </a:ext>
            </a:extLst>
          </p:cNvPr>
          <p:cNvSpPr>
            <a:spLocks noGrp="1"/>
          </p:cNvSpPr>
          <p:nvPr>
            <p:ph type="body" idx="24" hasCustomPrompt="1"/>
          </p:nvPr>
        </p:nvSpPr>
        <p:spPr>
          <a:xfrm>
            <a:off x="9441202"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7" name="Text Placeholder 2">
            <a:extLst>
              <a:ext uri="{FF2B5EF4-FFF2-40B4-BE49-F238E27FC236}">
                <a16:creationId xmlns:a16="http://schemas.microsoft.com/office/drawing/2014/main" id="{E6960525-BC0D-1F29-53A3-6390EAA53F1D}"/>
              </a:ext>
            </a:extLst>
          </p:cNvPr>
          <p:cNvSpPr>
            <a:spLocks noGrp="1"/>
          </p:cNvSpPr>
          <p:nvPr>
            <p:ph type="body" idx="25" hasCustomPrompt="1"/>
          </p:nvPr>
        </p:nvSpPr>
        <p:spPr>
          <a:xfrm>
            <a:off x="9439275"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9" name="Graphic 8" descr="ERM Sustainability Institute logo">
            <a:extLst>
              <a:ext uri="{FF2B5EF4-FFF2-40B4-BE49-F238E27FC236}">
                <a16:creationId xmlns:a16="http://schemas.microsoft.com/office/drawing/2014/main" id="{C524486E-A942-D74B-36C1-50ACDF6501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31187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370427"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368500"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334737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334544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632239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632046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9297413"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9295486"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3" name="Graphic 2" descr="ERM Sustainability Institute logo">
            <a:extLst>
              <a:ext uri="{FF2B5EF4-FFF2-40B4-BE49-F238E27FC236}">
                <a16:creationId xmlns:a16="http://schemas.microsoft.com/office/drawing/2014/main" id="{C66F0635-D1B0-FFA5-869F-83146500C59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905623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eam - 3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0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4836000"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4834073"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9441202"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9439275"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D7EC5C6D-9C5E-A574-4750-65E1E91E28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008052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am - 4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1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334737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334544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632239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632046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9" name="Text Placeholder 2">
            <a:extLst>
              <a:ext uri="{FF2B5EF4-FFF2-40B4-BE49-F238E27FC236}">
                <a16:creationId xmlns:a16="http://schemas.microsoft.com/office/drawing/2014/main" id="{BFF54D34-672A-BB5A-CB69-62D46066BE92}"/>
              </a:ext>
            </a:extLst>
          </p:cNvPr>
          <p:cNvSpPr>
            <a:spLocks noGrp="1"/>
          </p:cNvSpPr>
          <p:nvPr>
            <p:ph type="body" idx="26" hasCustomPrompt="1"/>
          </p:nvPr>
        </p:nvSpPr>
        <p:spPr>
          <a:xfrm>
            <a:off x="9297413"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0" name="Text Placeholder 2">
            <a:extLst>
              <a:ext uri="{FF2B5EF4-FFF2-40B4-BE49-F238E27FC236}">
                <a16:creationId xmlns:a16="http://schemas.microsoft.com/office/drawing/2014/main" id="{345DF2A1-0A32-B329-259A-A91AA2A5F43A}"/>
              </a:ext>
            </a:extLst>
          </p:cNvPr>
          <p:cNvSpPr>
            <a:spLocks noGrp="1"/>
          </p:cNvSpPr>
          <p:nvPr>
            <p:ph type="body" idx="27" hasCustomPrompt="1"/>
          </p:nvPr>
        </p:nvSpPr>
        <p:spPr>
          <a:xfrm>
            <a:off x="9295486"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214329B1-8192-9BF5-A580-4DD477D3D2E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040637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am - 12 Up">
    <p:bg>
      <p:bgPr>
        <a:solidFill>
          <a:schemeClr val="accent2"/>
        </a:solidFill>
        <a:effectLst/>
      </p:bgPr>
    </p:bg>
    <p:spTree>
      <p:nvGrpSpPr>
        <p:cNvPr id="1" name=""/>
        <p:cNvGrpSpPr/>
        <p:nvPr/>
      </p:nvGrpSpPr>
      <p:grpSpPr>
        <a:xfrm>
          <a:off x="0" y="0"/>
          <a:ext cx="0" cy="0"/>
          <a:chOff x="0" y="0"/>
          <a:chExt cx="0" cy="0"/>
        </a:xfrm>
      </p:grpSpPr>
      <p:sp>
        <p:nvSpPr>
          <p:cNvPr id="47" name="Picture Placeholder 23">
            <a:extLst>
              <a:ext uri="{FF2B5EF4-FFF2-40B4-BE49-F238E27FC236}">
                <a16:creationId xmlns:a16="http://schemas.microsoft.com/office/drawing/2014/main" id="{2ACD89B1-8865-EF81-01AE-0D1CFB09DC6C}"/>
              </a:ext>
            </a:extLst>
          </p:cNvPr>
          <p:cNvSpPr>
            <a:spLocks noGrp="1"/>
          </p:cNvSpPr>
          <p:nvPr>
            <p:ph type="pic" sz="quarter" idx="43"/>
          </p:nvPr>
        </p:nvSpPr>
        <p:spPr>
          <a:xfrm>
            <a:off x="310067"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8" name="Picture Placeholder 23">
            <a:extLst>
              <a:ext uri="{FF2B5EF4-FFF2-40B4-BE49-F238E27FC236}">
                <a16:creationId xmlns:a16="http://schemas.microsoft.com/office/drawing/2014/main" id="{A136AC5F-B9A0-1537-85FB-49B1E943F19B}"/>
              </a:ext>
            </a:extLst>
          </p:cNvPr>
          <p:cNvSpPr>
            <a:spLocks noGrp="1"/>
          </p:cNvSpPr>
          <p:nvPr>
            <p:ph type="pic" sz="quarter" idx="44"/>
          </p:nvPr>
        </p:nvSpPr>
        <p:spPr>
          <a:xfrm>
            <a:off x="2292486"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9" name="Picture Placeholder 23">
            <a:extLst>
              <a:ext uri="{FF2B5EF4-FFF2-40B4-BE49-F238E27FC236}">
                <a16:creationId xmlns:a16="http://schemas.microsoft.com/office/drawing/2014/main" id="{7E7D50F3-F1E1-839E-3FF4-467850180BFD}"/>
              </a:ext>
            </a:extLst>
          </p:cNvPr>
          <p:cNvSpPr>
            <a:spLocks noGrp="1"/>
          </p:cNvSpPr>
          <p:nvPr>
            <p:ph type="pic" sz="quarter" idx="45"/>
          </p:nvPr>
        </p:nvSpPr>
        <p:spPr>
          <a:xfrm>
            <a:off x="4274905"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0" name="Picture Placeholder 23">
            <a:extLst>
              <a:ext uri="{FF2B5EF4-FFF2-40B4-BE49-F238E27FC236}">
                <a16:creationId xmlns:a16="http://schemas.microsoft.com/office/drawing/2014/main" id="{928616A9-9519-E55E-830E-2AC4B0AA7386}"/>
              </a:ext>
            </a:extLst>
          </p:cNvPr>
          <p:cNvSpPr>
            <a:spLocks noGrp="1"/>
          </p:cNvSpPr>
          <p:nvPr>
            <p:ph type="pic" sz="quarter" idx="46"/>
          </p:nvPr>
        </p:nvSpPr>
        <p:spPr>
          <a:xfrm>
            <a:off x="6257324"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1" name="Picture Placeholder 23">
            <a:extLst>
              <a:ext uri="{FF2B5EF4-FFF2-40B4-BE49-F238E27FC236}">
                <a16:creationId xmlns:a16="http://schemas.microsoft.com/office/drawing/2014/main" id="{4B3B4FA4-EB03-2B13-4838-682983AF3EB3}"/>
              </a:ext>
            </a:extLst>
          </p:cNvPr>
          <p:cNvSpPr>
            <a:spLocks noGrp="1"/>
          </p:cNvSpPr>
          <p:nvPr>
            <p:ph type="pic" sz="quarter" idx="47"/>
          </p:nvPr>
        </p:nvSpPr>
        <p:spPr>
          <a:xfrm>
            <a:off x="823974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2" name="Picture Placeholder 23">
            <a:extLst>
              <a:ext uri="{FF2B5EF4-FFF2-40B4-BE49-F238E27FC236}">
                <a16:creationId xmlns:a16="http://schemas.microsoft.com/office/drawing/2014/main" id="{2ED7BE30-0A4D-077F-6630-60E0430E5F9C}"/>
              </a:ext>
            </a:extLst>
          </p:cNvPr>
          <p:cNvSpPr>
            <a:spLocks noGrp="1"/>
          </p:cNvSpPr>
          <p:nvPr>
            <p:ph type="pic" sz="quarter" idx="48"/>
          </p:nvPr>
        </p:nvSpPr>
        <p:spPr>
          <a:xfrm>
            <a:off x="1022216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3" name="Text Placeholder 2">
            <a:extLst>
              <a:ext uri="{FF2B5EF4-FFF2-40B4-BE49-F238E27FC236}">
                <a16:creationId xmlns:a16="http://schemas.microsoft.com/office/drawing/2014/main" id="{6DA293FD-58DD-8F6D-1041-6D44B66E30E1}"/>
              </a:ext>
            </a:extLst>
          </p:cNvPr>
          <p:cNvSpPr>
            <a:spLocks noGrp="1"/>
          </p:cNvSpPr>
          <p:nvPr>
            <p:ph type="body" idx="49" hasCustomPrompt="1"/>
          </p:nvPr>
        </p:nvSpPr>
        <p:spPr>
          <a:xfrm>
            <a:off x="26494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4" name="Text Placeholder 2">
            <a:extLst>
              <a:ext uri="{FF2B5EF4-FFF2-40B4-BE49-F238E27FC236}">
                <a16:creationId xmlns:a16="http://schemas.microsoft.com/office/drawing/2014/main" id="{7E8CEE19-DE3C-A52B-55DF-4A7B4AA16058}"/>
              </a:ext>
            </a:extLst>
          </p:cNvPr>
          <p:cNvSpPr>
            <a:spLocks noGrp="1"/>
          </p:cNvSpPr>
          <p:nvPr>
            <p:ph type="body" idx="50" hasCustomPrompt="1"/>
          </p:nvPr>
        </p:nvSpPr>
        <p:spPr>
          <a:xfrm>
            <a:off x="26301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5" name="Text Placeholder 2">
            <a:extLst>
              <a:ext uri="{FF2B5EF4-FFF2-40B4-BE49-F238E27FC236}">
                <a16:creationId xmlns:a16="http://schemas.microsoft.com/office/drawing/2014/main" id="{2BA748E4-77E4-F012-03F8-627C3E269FA1}"/>
              </a:ext>
            </a:extLst>
          </p:cNvPr>
          <p:cNvSpPr>
            <a:spLocks noGrp="1"/>
          </p:cNvSpPr>
          <p:nvPr>
            <p:ph type="body" idx="51" hasCustomPrompt="1"/>
          </p:nvPr>
        </p:nvSpPr>
        <p:spPr>
          <a:xfrm>
            <a:off x="225677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6" name="Text Placeholder 2">
            <a:extLst>
              <a:ext uri="{FF2B5EF4-FFF2-40B4-BE49-F238E27FC236}">
                <a16:creationId xmlns:a16="http://schemas.microsoft.com/office/drawing/2014/main" id="{C1680619-44EA-B533-5CC9-B6C1847FEFEA}"/>
              </a:ext>
            </a:extLst>
          </p:cNvPr>
          <p:cNvSpPr>
            <a:spLocks noGrp="1"/>
          </p:cNvSpPr>
          <p:nvPr>
            <p:ph type="body" idx="52" hasCustomPrompt="1"/>
          </p:nvPr>
        </p:nvSpPr>
        <p:spPr>
          <a:xfrm>
            <a:off x="225484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7" name="Text Placeholder 2">
            <a:extLst>
              <a:ext uri="{FF2B5EF4-FFF2-40B4-BE49-F238E27FC236}">
                <a16:creationId xmlns:a16="http://schemas.microsoft.com/office/drawing/2014/main" id="{33DB2F1E-9ADF-732F-307A-393D6CC1DE32}"/>
              </a:ext>
            </a:extLst>
          </p:cNvPr>
          <p:cNvSpPr>
            <a:spLocks noGrp="1"/>
          </p:cNvSpPr>
          <p:nvPr>
            <p:ph type="body" idx="53" hasCustomPrompt="1"/>
          </p:nvPr>
        </p:nvSpPr>
        <p:spPr>
          <a:xfrm>
            <a:off x="424860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8" name="Text Placeholder 2">
            <a:extLst>
              <a:ext uri="{FF2B5EF4-FFF2-40B4-BE49-F238E27FC236}">
                <a16:creationId xmlns:a16="http://schemas.microsoft.com/office/drawing/2014/main" id="{3542CFA8-3657-0E76-7BE4-A5B4BF43873E}"/>
              </a:ext>
            </a:extLst>
          </p:cNvPr>
          <p:cNvSpPr>
            <a:spLocks noGrp="1"/>
          </p:cNvSpPr>
          <p:nvPr>
            <p:ph type="body" idx="54" hasCustomPrompt="1"/>
          </p:nvPr>
        </p:nvSpPr>
        <p:spPr>
          <a:xfrm>
            <a:off x="424667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9" name="Text Placeholder 2">
            <a:extLst>
              <a:ext uri="{FF2B5EF4-FFF2-40B4-BE49-F238E27FC236}">
                <a16:creationId xmlns:a16="http://schemas.microsoft.com/office/drawing/2014/main" id="{3C0A5B9F-4AB2-4194-670A-6BAA659BBE04}"/>
              </a:ext>
            </a:extLst>
          </p:cNvPr>
          <p:cNvSpPr>
            <a:spLocks noGrp="1"/>
          </p:cNvSpPr>
          <p:nvPr>
            <p:ph type="body" idx="55" hasCustomPrompt="1"/>
          </p:nvPr>
        </p:nvSpPr>
        <p:spPr>
          <a:xfrm>
            <a:off x="624043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0" name="Text Placeholder 2">
            <a:extLst>
              <a:ext uri="{FF2B5EF4-FFF2-40B4-BE49-F238E27FC236}">
                <a16:creationId xmlns:a16="http://schemas.microsoft.com/office/drawing/2014/main" id="{FBC78671-41AE-760E-F295-0C66D76600CC}"/>
              </a:ext>
            </a:extLst>
          </p:cNvPr>
          <p:cNvSpPr>
            <a:spLocks noGrp="1"/>
          </p:cNvSpPr>
          <p:nvPr>
            <p:ph type="body" idx="56" hasCustomPrompt="1"/>
          </p:nvPr>
        </p:nvSpPr>
        <p:spPr>
          <a:xfrm>
            <a:off x="623850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1" name="Text Placeholder 2">
            <a:extLst>
              <a:ext uri="{FF2B5EF4-FFF2-40B4-BE49-F238E27FC236}">
                <a16:creationId xmlns:a16="http://schemas.microsoft.com/office/drawing/2014/main" id="{6B617818-3C65-4310-3192-D7C616903311}"/>
              </a:ext>
            </a:extLst>
          </p:cNvPr>
          <p:cNvSpPr>
            <a:spLocks noGrp="1"/>
          </p:cNvSpPr>
          <p:nvPr>
            <p:ph type="body" idx="57" hasCustomPrompt="1"/>
          </p:nvPr>
        </p:nvSpPr>
        <p:spPr>
          <a:xfrm>
            <a:off x="823226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2" name="Text Placeholder 2">
            <a:extLst>
              <a:ext uri="{FF2B5EF4-FFF2-40B4-BE49-F238E27FC236}">
                <a16:creationId xmlns:a16="http://schemas.microsoft.com/office/drawing/2014/main" id="{0DEF8692-E32C-DC14-EFC6-312C62ED6DB2}"/>
              </a:ext>
            </a:extLst>
          </p:cNvPr>
          <p:cNvSpPr>
            <a:spLocks noGrp="1"/>
          </p:cNvSpPr>
          <p:nvPr>
            <p:ph type="body" idx="58" hasCustomPrompt="1"/>
          </p:nvPr>
        </p:nvSpPr>
        <p:spPr>
          <a:xfrm>
            <a:off x="823033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3" name="Text Placeholder 2">
            <a:extLst>
              <a:ext uri="{FF2B5EF4-FFF2-40B4-BE49-F238E27FC236}">
                <a16:creationId xmlns:a16="http://schemas.microsoft.com/office/drawing/2014/main" id="{AE732792-1C3B-2C5A-DAC5-DF8F70D8543E}"/>
              </a:ext>
            </a:extLst>
          </p:cNvPr>
          <p:cNvSpPr>
            <a:spLocks noGrp="1"/>
          </p:cNvSpPr>
          <p:nvPr>
            <p:ph type="body" idx="59" hasCustomPrompt="1"/>
          </p:nvPr>
        </p:nvSpPr>
        <p:spPr>
          <a:xfrm>
            <a:off x="10224090"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4" name="Text Placeholder 2">
            <a:extLst>
              <a:ext uri="{FF2B5EF4-FFF2-40B4-BE49-F238E27FC236}">
                <a16:creationId xmlns:a16="http://schemas.microsoft.com/office/drawing/2014/main" id="{10A77E73-E69F-CF11-F6B2-F83590DC92AD}"/>
              </a:ext>
            </a:extLst>
          </p:cNvPr>
          <p:cNvSpPr>
            <a:spLocks noGrp="1"/>
          </p:cNvSpPr>
          <p:nvPr>
            <p:ph type="body" idx="60" hasCustomPrompt="1"/>
          </p:nvPr>
        </p:nvSpPr>
        <p:spPr>
          <a:xfrm>
            <a:off x="10222163"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10067"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B992DD5D-E996-41F5-0414-6899F16BE681}"/>
              </a:ext>
            </a:extLst>
          </p:cNvPr>
          <p:cNvSpPr>
            <a:spLocks noGrp="1"/>
          </p:cNvSpPr>
          <p:nvPr>
            <p:ph type="pic" sz="quarter" idx="28"/>
          </p:nvPr>
        </p:nvSpPr>
        <p:spPr>
          <a:xfrm>
            <a:off x="2292486"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2" name="Picture Placeholder 23">
            <a:extLst>
              <a:ext uri="{FF2B5EF4-FFF2-40B4-BE49-F238E27FC236}">
                <a16:creationId xmlns:a16="http://schemas.microsoft.com/office/drawing/2014/main" id="{331BDA4E-EF3C-48FB-9AFB-C947E7BBC1D8}"/>
              </a:ext>
            </a:extLst>
          </p:cNvPr>
          <p:cNvSpPr>
            <a:spLocks noGrp="1"/>
          </p:cNvSpPr>
          <p:nvPr>
            <p:ph type="pic" sz="quarter" idx="31"/>
          </p:nvPr>
        </p:nvSpPr>
        <p:spPr>
          <a:xfrm>
            <a:off x="4274905"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5" name="Picture Placeholder 23">
            <a:extLst>
              <a:ext uri="{FF2B5EF4-FFF2-40B4-BE49-F238E27FC236}">
                <a16:creationId xmlns:a16="http://schemas.microsoft.com/office/drawing/2014/main" id="{C03E2EC8-B176-FDF0-32C5-167F56EC145F}"/>
              </a:ext>
            </a:extLst>
          </p:cNvPr>
          <p:cNvSpPr>
            <a:spLocks noGrp="1"/>
          </p:cNvSpPr>
          <p:nvPr>
            <p:ph type="pic" sz="quarter" idx="34"/>
          </p:nvPr>
        </p:nvSpPr>
        <p:spPr>
          <a:xfrm>
            <a:off x="6257324"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34" name="Picture Placeholder 23">
            <a:extLst>
              <a:ext uri="{FF2B5EF4-FFF2-40B4-BE49-F238E27FC236}">
                <a16:creationId xmlns:a16="http://schemas.microsoft.com/office/drawing/2014/main" id="{3545FDAC-B642-EB51-6D8D-D93C67DB3694}"/>
              </a:ext>
            </a:extLst>
          </p:cNvPr>
          <p:cNvSpPr>
            <a:spLocks noGrp="1"/>
          </p:cNvSpPr>
          <p:nvPr>
            <p:ph type="pic" sz="quarter" idx="37"/>
          </p:nvPr>
        </p:nvSpPr>
        <p:spPr>
          <a:xfrm>
            <a:off x="823974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4" name="Picture Placeholder 23">
            <a:extLst>
              <a:ext uri="{FF2B5EF4-FFF2-40B4-BE49-F238E27FC236}">
                <a16:creationId xmlns:a16="http://schemas.microsoft.com/office/drawing/2014/main" id="{7E94B64A-998D-9BB4-B63F-29E705815053}"/>
              </a:ext>
            </a:extLst>
          </p:cNvPr>
          <p:cNvSpPr>
            <a:spLocks noGrp="1"/>
          </p:cNvSpPr>
          <p:nvPr>
            <p:ph type="pic" sz="quarter" idx="40"/>
          </p:nvPr>
        </p:nvSpPr>
        <p:spPr>
          <a:xfrm>
            <a:off x="1022216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8008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801929"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26494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26301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 name="object 81">
            <a:extLst>
              <a:ext uri="{FF2B5EF4-FFF2-40B4-BE49-F238E27FC236}">
                <a16:creationId xmlns:a16="http://schemas.microsoft.com/office/drawing/2014/main" id="{030B48AF-B9DD-73C4-C3A9-0828AF5B9511}"/>
              </a:ext>
            </a:extLst>
          </p:cNvPr>
          <p:cNvSpPr/>
          <p:nvPr/>
        </p:nvSpPr>
        <p:spPr>
          <a:xfrm>
            <a:off x="320451" y="3915689"/>
            <a:ext cx="1646151" cy="1646151"/>
          </a:xfrm>
          <a:custGeom>
            <a:avLst/>
            <a:gdLst/>
            <a:ahLst/>
            <a:cxnLst/>
            <a:rect l="l" t="t" r="r" b="b"/>
            <a:pathLst>
              <a:path w="2714625" h="2714625">
                <a:moveTo>
                  <a:pt x="1357162" y="0"/>
                </a:moveTo>
                <a:lnTo>
                  <a:pt x="1308485" y="856"/>
                </a:lnTo>
                <a:lnTo>
                  <a:pt x="1260240" y="3407"/>
                </a:lnTo>
                <a:lnTo>
                  <a:pt x="1212454" y="7624"/>
                </a:lnTo>
                <a:lnTo>
                  <a:pt x="1165156" y="13477"/>
                </a:lnTo>
                <a:lnTo>
                  <a:pt x="1118376" y="20938"/>
                </a:lnTo>
                <a:lnTo>
                  <a:pt x="1072142" y="29979"/>
                </a:lnTo>
                <a:lnTo>
                  <a:pt x="1026482" y="40571"/>
                </a:lnTo>
                <a:lnTo>
                  <a:pt x="981426" y="52684"/>
                </a:lnTo>
                <a:lnTo>
                  <a:pt x="937002" y="66291"/>
                </a:lnTo>
                <a:lnTo>
                  <a:pt x="893238" y="81362"/>
                </a:lnTo>
                <a:lnTo>
                  <a:pt x="850164" y="97869"/>
                </a:lnTo>
                <a:lnTo>
                  <a:pt x="807808" y="115784"/>
                </a:lnTo>
                <a:lnTo>
                  <a:pt x="766199" y="135077"/>
                </a:lnTo>
                <a:lnTo>
                  <a:pt x="725366" y="155719"/>
                </a:lnTo>
                <a:lnTo>
                  <a:pt x="685337" y="177683"/>
                </a:lnTo>
                <a:lnTo>
                  <a:pt x="646141" y="200939"/>
                </a:lnTo>
                <a:lnTo>
                  <a:pt x="607807" y="225458"/>
                </a:lnTo>
                <a:lnTo>
                  <a:pt x="570363" y="251213"/>
                </a:lnTo>
                <a:lnTo>
                  <a:pt x="533838" y="278174"/>
                </a:lnTo>
                <a:lnTo>
                  <a:pt x="498261" y="306312"/>
                </a:lnTo>
                <a:lnTo>
                  <a:pt x="463661" y="335599"/>
                </a:lnTo>
                <a:lnTo>
                  <a:pt x="430066" y="366006"/>
                </a:lnTo>
                <a:lnTo>
                  <a:pt x="397504" y="397504"/>
                </a:lnTo>
                <a:lnTo>
                  <a:pt x="366006" y="430066"/>
                </a:lnTo>
                <a:lnTo>
                  <a:pt x="335599" y="463661"/>
                </a:lnTo>
                <a:lnTo>
                  <a:pt x="306312" y="498261"/>
                </a:lnTo>
                <a:lnTo>
                  <a:pt x="278174" y="533838"/>
                </a:lnTo>
                <a:lnTo>
                  <a:pt x="251213" y="570363"/>
                </a:lnTo>
                <a:lnTo>
                  <a:pt x="225458" y="607807"/>
                </a:lnTo>
                <a:lnTo>
                  <a:pt x="200939" y="646141"/>
                </a:lnTo>
                <a:lnTo>
                  <a:pt x="177683" y="685337"/>
                </a:lnTo>
                <a:lnTo>
                  <a:pt x="155719" y="725366"/>
                </a:lnTo>
                <a:lnTo>
                  <a:pt x="135077" y="766199"/>
                </a:lnTo>
                <a:lnTo>
                  <a:pt x="115784" y="807808"/>
                </a:lnTo>
                <a:lnTo>
                  <a:pt x="97869" y="850164"/>
                </a:lnTo>
                <a:lnTo>
                  <a:pt x="81362" y="893238"/>
                </a:lnTo>
                <a:lnTo>
                  <a:pt x="66291" y="937002"/>
                </a:lnTo>
                <a:lnTo>
                  <a:pt x="52684" y="981426"/>
                </a:lnTo>
                <a:lnTo>
                  <a:pt x="40571" y="1026482"/>
                </a:lnTo>
                <a:lnTo>
                  <a:pt x="29979" y="1072142"/>
                </a:lnTo>
                <a:lnTo>
                  <a:pt x="20938" y="1118376"/>
                </a:lnTo>
                <a:lnTo>
                  <a:pt x="13477" y="1165156"/>
                </a:lnTo>
                <a:lnTo>
                  <a:pt x="7624" y="1212454"/>
                </a:lnTo>
                <a:lnTo>
                  <a:pt x="3407" y="1260240"/>
                </a:lnTo>
                <a:lnTo>
                  <a:pt x="856" y="1308485"/>
                </a:lnTo>
                <a:lnTo>
                  <a:pt x="0" y="1357162"/>
                </a:lnTo>
                <a:lnTo>
                  <a:pt x="856" y="1405839"/>
                </a:lnTo>
                <a:lnTo>
                  <a:pt x="3407" y="1454085"/>
                </a:lnTo>
                <a:lnTo>
                  <a:pt x="7624" y="1501871"/>
                </a:lnTo>
                <a:lnTo>
                  <a:pt x="13477" y="1549168"/>
                </a:lnTo>
                <a:lnTo>
                  <a:pt x="20938" y="1595948"/>
                </a:lnTo>
                <a:lnTo>
                  <a:pt x="29979" y="1642183"/>
                </a:lnTo>
                <a:lnTo>
                  <a:pt x="40571" y="1687842"/>
                </a:lnTo>
                <a:lnTo>
                  <a:pt x="52684" y="1732898"/>
                </a:lnTo>
                <a:lnTo>
                  <a:pt x="66291" y="1777322"/>
                </a:lnTo>
                <a:lnTo>
                  <a:pt x="81362" y="1821085"/>
                </a:lnTo>
                <a:lnTo>
                  <a:pt x="97869" y="1864159"/>
                </a:lnTo>
                <a:lnTo>
                  <a:pt x="115784" y="1906515"/>
                </a:lnTo>
                <a:lnTo>
                  <a:pt x="135077" y="1948123"/>
                </a:lnTo>
                <a:lnTo>
                  <a:pt x="155719" y="1988956"/>
                </a:lnTo>
                <a:lnTo>
                  <a:pt x="177683" y="2028985"/>
                </a:lnTo>
                <a:lnTo>
                  <a:pt x="200939" y="2068181"/>
                </a:lnTo>
                <a:lnTo>
                  <a:pt x="225458" y="2106515"/>
                </a:lnTo>
                <a:lnTo>
                  <a:pt x="251213" y="2143958"/>
                </a:lnTo>
                <a:lnTo>
                  <a:pt x="278174" y="2180483"/>
                </a:lnTo>
                <a:lnTo>
                  <a:pt x="306312" y="2216059"/>
                </a:lnTo>
                <a:lnTo>
                  <a:pt x="335599" y="2250660"/>
                </a:lnTo>
                <a:lnTo>
                  <a:pt x="366006" y="2284254"/>
                </a:lnTo>
                <a:lnTo>
                  <a:pt x="397504" y="2316815"/>
                </a:lnTo>
                <a:lnTo>
                  <a:pt x="430066" y="2348313"/>
                </a:lnTo>
                <a:lnTo>
                  <a:pt x="463661" y="2378720"/>
                </a:lnTo>
                <a:lnTo>
                  <a:pt x="498261" y="2408007"/>
                </a:lnTo>
                <a:lnTo>
                  <a:pt x="533838" y="2436145"/>
                </a:lnTo>
                <a:lnTo>
                  <a:pt x="570363" y="2463105"/>
                </a:lnTo>
                <a:lnTo>
                  <a:pt x="607807" y="2488859"/>
                </a:lnTo>
                <a:lnTo>
                  <a:pt x="646141" y="2513378"/>
                </a:lnTo>
                <a:lnTo>
                  <a:pt x="685337" y="2536634"/>
                </a:lnTo>
                <a:lnTo>
                  <a:pt x="725366" y="2558597"/>
                </a:lnTo>
                <a:lnTo>
                  <a:pt x="766199" y="2579240"/>
                </a:lnTo>
                <a:lnTo>
                  <a:pt x="807808" y="2598532"/>
                </a:lnTo>
                <a:lnTo>
                  <a:pt x="850164" y="2616446"/>
                </a:lnTo>
                <a:lnTo>
                  <a:pt x="893238" y="2632953"/>
                </a:lnTo>
                <a:lnTo>
                  <a:pt x="937002" y="2648024"/>
                </a:lnTo>
                <a:lnTo>
                  <a:pt x="981426" y="2661631"/>
                </a:lnTo>
                <a:lnTo>
                  <a:pt x="1026482" y="2673744"/>
                </a:lnTo>
                <a:lnTo>
                  <a:pt x="1072142" y="2684336"/>
                </a:lnTo>
                <a:lnTo>
                  <a:pt x="1118376" y="2693376"/>
                </a:lnTo>
                <a:lnTo>
                  <a:pt x="1165156" y="2700838"/>
                </a:lnTo>
                <a:lnTo>
                  <a:pt x="1212454" y="2706691"/>
                </a:lnTo>
                <a:lnTo>
                  <a:pt x="1260240" y="2710907"/>
                </a:lnTo>
                <a:lnTo>
                  <a:pt x="1308485" y="2713458"/>
                </a:lnTo>
                <a:lnTo>
                  <a:pt x="1357162" y="2714315"/>
                </a:lnTo>
                <a:lnTo>
                  <a:pt x="1405839" y="2713458"/>
                </a:lnTo>
                <a:lnTo>
                  <a:pt x="1454085" y="2710907"/>
                </a:lnTo>
                <a:lnTo>
                  <a:pt x="1501871" y="2706691"/>
                </a:lnTo>
                <a:lnTo>
                  <a:pt x="1549168" y="2700838"/>
                </a:lnTo>
                <a:lnTo>
                  <a:pt x="1595949" y="2693376"/>
                </a:lnTo>
                <a:lnTo>
                  <a:pt x="1642183" y="2684336"/>
                </a:lnTo>
                <a:lnTo>
                  <a:pt x="1687843" y="2673744"/>
                </a:lnTo>
                <a:lnTo>
                  <a:pt x="1732899" y="2661631"/>
                </a:lnTo>
                <a:lnTo>
                  <a:pt x="1777323" y="2648024"/>
                </a:lnTo>
                <a:lnTo>
                  <a:pt x="1821087" y="2632953"/>
                </a:lnTo>
                <a:lnTo>
                  <a:pt x="1864161" y="2616446"/>
                </a:lnTo>
                <a:lnTo>
                  <a:pt x="1906516" y="2598532"/>
                </a:lnTo>
                <a:lnTo>
                  <a:pt x="1948125" y="2579240"/>
                </a:lnTo>
                <a:lnTo>
                  <a:pt x="1988959" y="2558597"/>
                </a:lnTo>
                <a:lnTo>
                  <a:pt x="2028988" y="2536634"/>
                </a:lnTo>
                <a:lnTo>
                  <a:pt x="2068184" y="2513378"/>
                </a:lnTo>
                <a:lnTo>
                  <a:pt x="2106518" y="2488859"/>
                </a:lnTo>
                <a:lnTo>
                  <a:pt x="2143962" y="2463105"/>
                </a:lnTo>
                <a:lnTo>
                  <a:pt x="2180487" y="2436145"/>
                </a:lnTo>
                <a:lnTo>
                  <a:pt x="2216064" y="2408007"/>
                </a:lnTo>
                <a:lnTo>
                  <a:pt x="2250664" y="2378720"/>
                </a:lnTo>
                <a:lnTo>
                  <a:pt x="2284259" y="2348313"/>
                </a:lnTo>
                <a:lnTo>
                  <a:pt x="2316820" y="2316815"/>
                </a:lnTo>
                <a:lnTo>
                  <a:pt x="2348319" y="2284254"/>
                </a:lnTo>
                <a:lnTo>
                  <a:pt x="2378726" y="2250660"/>
                </a:lnTo>
                <a:lnTo>
                  <a:pt x="2408013" y="2216059"/>
                </a:lnTo>
                <a:lnTo>
                  <a:pt x="2436151" y="2180483"/>
                </a:lnTo>
                <a:lnTo>
                  <a:pt x="2463112" y="2143958"/>
                </a:lnTo>
                <a:lnTo>
                  <a:pt x="2488866" y="2106515"/>
                </a:lnTo>
                <a:lnTo>
                  <a:pt x="2513386" y="2068181"/>
                </a:lnTo>
                <a:lnTo>
                  <a:pt x="2536642" y="2028985"/>
                </a:lnTo>
                <a:lnTo>
                  <a:pt x="2558605" y="1988956"/>
                </a:lnTo>
                <a:lnTo>
                  <a:pt x="2579248" y="1948123"/>
                </a:lnTo>
                <a:lnTo>
                  <a:pt x="2598541" y="1906515"/>
                </a:lnTo>
                <a:lnTo>
                  <a:pt x="2616455" y="1864159"/>
                </a:lnTo>
                <a:lnTo>
                  <a:pt x="2632963" y="1821085"/>
                </a:lnTo>
                <a:lnTo>
                  <a:pt x="2648034" y="1777322"/>
                </a:lnTo>
                <a:lnTo>
                  <a:pt x="2661641" y="1732898"/>
                </a:lnTo>
                <a:lnTo>
                  <a:pt x="2673754" y="1687842"/>
                </a:lnTo>
                <a:lnTo>
                  <a:pt x="2684346" y="1642183"/>
                </a:lnTo>
                <a:lnTo>
                  <a:pt x="2693386" y="1595948"/>
                </a:lnTo>
                <a:lnTo>
                  <a:pt x="2700848" y="1549168"/>
                </a:lnTo>
                <a:lnTo>
                  <a:pt x="2706701" y="1501871"/>
                </a:lnTo>
                <a:lnTo>
                  <a:pt x="2710918" y="1454085"/>
                </a:lnTo>
                <a:lnTo>
                  <a:pt x="2713469" y="1405839"/>
                </a:lnTo>
                <a:lnTo>
                  <a:pt x="2714325" y="1357162"/>
                </a:lnTo>
                <a:lnTo>
                  <a:pt x="2713469" y="1308485"/>
                </a:lnTo>
                <a:lnTo>
                  <a:pt x="2710918" y="1260240"/>
                </a:lnTo>
                <a:lnTo>
                  <a:pt x="2706701" y="1212454"/>
                </a:lnTo>
                <a:lnTo>
                  <a:pt x="2700848" y="1165156"/>
                </a:lnTo>
                <a:lnTo>
                  <a:pt x="2693386" y="1118376"/>
                </a:lnTo>
                <a:lnTo>
                  <a:pt x="2684346" y="1072142"/>
                </a:lnTo>
                <a:lnTo>
                  <a:pt x="2673754" y="1026482"/>
                </a:lnTo>
                <a:lnTo>
                  <a:pt x="2661641" y="981426"/>
                </a:lnTo>
                <a:lnTo>
                  <a:pt x="2648034" y="937002"/>
                </a:lnTo>
                <a:lnTo>
                  <a:pt x="2632963" y="893238"/>
                </a:lnTo>
                <a:lnTo>
                  <a:pt x="2616455" y="850164"/>
                </a:lnTo>
                <a:lnTo>
                  <a:pt x="2598541" y="807808"/>
                </a:lnTo>
                <a:lnTo>
                  <a:pt x="2579248" y="766199"/>
                </a:lnTo>
                <a:lnTo>
                  <a:pt x="2558605" y="725366"/>
                </a:lnTo>
                <a:lnTo>
                  <a:pt x="2536642" y="685337"/>
                </a:lnTo>
                <a:lnTo>
                  <a:pt x="2513386" y="646141"/>
                </a:lnTo>
                <a:lnTo>
                  <a:pt x="2488866" y="607807"/>
                </a:lnTo>
                <a:lnTo>
                  <a:pt x="2463112" y="570363"/>
                </a:lnTo>
                <a:lnTo>
                  <a:pt x="2436151" y="533838"/>
                </a:lnTo>
                <a:lnTo>
                  <a:pt x="2408013" y="498261"/>
                </a:lnTo>
                <a:lnTo>
                  <a:pt x="2378726" y="463661"/>
                </a:lnTo>
                <a:lnTo>
                  <a:pt x="2348319" y="430066"/>
                </a:lnTo>
                <a:lnTo>
                  <a:pt x="2316820" y="397504"/>
                </a:lnTo>
                <a:lnTo>
                  <a:pt x="2284259" y="366006"/>
                </a:lnTo>
                <a:lnTo>
                  <a:pt x="2250664" y="335599"/>
                </a:lnTo>
                <a:lnTo>
                  <a:pt x="2216064" y="306312"/>
                </a:lnTo>
                <a:lnTo>
                  <a:pt x="2180487" y="278174"/>
                </a:lnTo>
                <a:lnTo>
                  <a:pt x="2143962" y="251213"/>
                </a:lnTo>
                <a:lnTo>
                  <a:pt x="2106518" y="225458"/>
                </a:lnTo>
                <a:lnTo>
                  <a:pt x="2068184" y="200939"/>
                </a:lnTo>
                <a:lnTo>
                  <a:pt x="2028988" y="177683"/>
                </a:lnTo>
                <a:lnTo>
                  <a:pt x="1988959" y="155719"/>
                </a:lnTo>
                <a:lnTo>
                  <a:pt x="1948125" y="135077"/>
                </a:lnTo>
                <a:lnTo>
                  <a:pt x="1906516" y="115784"/>
                </a:lnTo>
                <a:lnTo>
                  <a:pt x="1864161" y="97869"/>
                </a:lnTo>
                <a:lnTo>
                  <a:pt x="1821087" y="81362"/>
                </a:lnTo>
                <a:lnTo>
                  <a:pt x="1777323" y="66291"/>
                </a:lnTo>
                <a:lnTo>
                  <a:pt x="1732899" y="52684"/>
                </a:lnTo>
                <a:lnTo>
                  <a:pt x="1687843" y="40571"/>
                </a:lnTo>
                <a:lnTo>
                  <a:pt x="1642183" y="29979"/>
                </a:lnTo>
                <a:lnTo>
                  <a:pt x="1595949" y="20938"/>
                </a:lnTo>
                <a:lnTo>
                  <a:pt x="1549168" y="13477"/>
                </a:lnTo>
                <a:lnTo>
                  <a:pt x="1501871" y="7624"/>
                </a:lnTo>
                <a:lnTo>
                  <a:pt x="1454085" y="3407"/>
                </a:lnTo>
                <a:lnTo>
                  <a:pt x="1405839" y="856"/>
                </a:lnTo>
                <a:lnTo>
                  <a:pt x="1357162" y="0"/>
                </a:lnTo>
                <a:close/>
              </a:path>
            </a:pathLst>
          </a:custGeom>
          <a:solidFill>
            <a:srgbClr val="FAFBFD"/>
          </a:solidFill>
        </p:spPr>
        <p:txBody>
          <a:bodyPr wrap="square" lIns="0" tIns="0" rIns="0" bIns="0" rtlCol="0"/>
          <a:lstStyle/>
          <a:p>
            <a:endParaRPr/>
          </a:p>
        </p:txBody>
      </p:sp>
      <p:sp>
        <p:nvSpPr>
          <p:cNvPr id="20" name="Text Placeholder 2">
            <a:extLst>
              <a:ext uri="{FF2B5EF4-FFF2-40B4-BE49-F238E27FC236}">
                <a16:creationId xmlns:a16="http://schemas.microsoft.com/office/drawing/2014/main" id="{C5799E15-F5F0-D2FF-33C2-24DA89856540}"/>
              </a:ext>
            </a:extLst>
          </p:cNvPr>
          <p:cNvSpPr>
            <a:spLocks noGrp="1"/>
          </p:cNvSpPr>
          <p:nvPr>
            <p:ph type="body" idx="29" hasCustomPrompt="1"/>
          </p:nvPr>
        </p:nvSpPr>
        <p:spPr>
          <a:xfrm>
            <a:off x="225677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1" name="Text Placeholder 2">
            <a:extLst>
              <a:ext uri="{FF2B5EF4-FFF2-40B4-BE49-F238E27FC236}">
                <a16:creationId xmlns:a16="http://schemas.microsoft.com/office/drawing/2014/main" id="{92613FED-E458-A826-5E6F-F5FAA4068A32}"/>
              </a:ext>
            </a:extLst>
          </p:cNvPr>
          <p:cNvSpPr>
            <a:spLocks noGrp="1"/>
          </p:cNvSpPr>
          <p:nvPr>
            <p:ph type="body" idx="30" hasCustomPrompt="1"/>
          </p:nvPr>
        </p:nvSpPr>
        <p:spPr>
          <a:xfrm>
            <a:off x="225484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0355E87E-ABDD-0B69-6B0B-1CE56BA96CF0}"/>
              </a:ext>
            </a:extLst>
          </p:cNvPr>
          <p:cNvSpPr>
            <a:spLocks noGrp="1"/>
          </p:cNvSpPr>
          <p:nvPr>
            <p:ph type="body" idx="32" hasCustomPrompt="1"/>
          </p:nvPr>
        </p:nvSpPr>
        <p:spPr>
          <a:xfrm>
            <a:off x="424860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27E0936-46FF-8948-1DBA-2A6D5333BD04}"/>
              </a:ext>
            </a:extLst>
          </p:cNvPr>
          <p:cNvSpPr>
            <a:spLocks noGrp="1"/>
          </p:cNvSpPr>
          <p:nvPr>
            <p:ph type="body" idx="33" hasCustomPrompt="1"/>
          </p:nvPr>
        </p:nvSpPr>
        <p:spPr>
          <a:xfrm>
            <a:off x="424667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6" name="Text Placeholder 2">
            <a:extLst>
              <a:ext uri="{FF2B5EF4-FFF2-40B4-BE49-F238E27FC236}">
                <a16:creationId xmlns:a16="http://schemas.microsoft.com/office/drawing/2014/main" id="{4DEA0C02-7A7A-11FE-CA87-D00C1CA50D34}"/>
              </a:ext>
            </a:extLst>
          </p:cNvPr>
          <p:cNvSpPr>
            <a:spLocks noGrp="1"/>
          </p:cNvSpPr>
          <p:nvPr>
            <p:ph type="body" idx="35" hasCustomPrompt="1"/>
          </p:nvPr>
        </p:nvSpPr>
        <p:spPr>
          <a:xfrm>
            <a:off x="624043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7" name="Text Placeholder 2">
            <a:extLst>
              <a:ext uri="{FF2B5EF4-FFF2-40B4-BE49-F238E27FC236}">
                <a16:creationId xmlns:a16="http://schemas.microsoft.com/office/drawing/2014/main" id="{D7E94A64-2364-C8D2-3115-73741481F082}"/>
              </a:ext>
            </a:extLst>
          </p:cNvPr>
          <p:cNvSpPr>
            <a:spLocks noGrp="1"/>
          </p:cNvSpPr>
          <p:nvPr>
            <p:ph type="body" idx="36" hasCustomPrompt="1"/>
          </p:nvPr>
        </p:nvSpPr>
        <p:spPr>
          <a:xfrm>
            <a:off x="623850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2" name="Text Placeholder 2">
            <a:extLst>
              <a:ext uri="{FF2B5EF4-FFF2-40B4-BE49-F238E27FC236}">
                <a16:creationId xmlns:a16="http://schemas.microsoft.com/office/drawing/2014/main" id="{75F54919-0519-E02D-1E00-2886C084D4E9}"/>
              </a:ext>
            </a:extLst>
          </p:cNvPr>
          <p:cNvSpPr>
            <a:spLocks noGrp="1"/>
          </p:cNvSpPr>
          <p:nvPr>
            <p:ph type="body" idx="38" hasCustomPrompt="1"/>
          </p:nvPr>
        </p:nvSpPr>
        <p:spPr>
          <a:xfrm>
            <a:off x="823226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3" name="Text Placeholder 2">
            <a:extLst>
              <a:ext uri="{FF2B5EF4-FFF2-40B4-BE49-F238E27FC236}">
                <a16:creationId xmlns:a16="http://schemas.microsoft.com/office/drawing/2014/main" id="{3A26BB3D-5F07-0225-B224-7DB428F51D72}"/>
              </a:ext>
            </a:extLst>
          </p:cNvPr>
          <p:cNvSpPr>
            <a:spLocks noGrp="1"/>
          </p:cNvSpPr>
          <p:nvPr>
            <p:ph type="body" idx="39" hasCustomPrompt="1"/>
          </p:nvPr>
        </p:nvSpPr>
        <p:spPr>
          <a:xfrm>
            <a:off x="823033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5" name="Text Placeholder 2">
            <a:extLst>
              <a:ext uri="{FF2B5EF4-FFF2-40B4-BE49-F238E27FC236}">
                <a16:creationId xmlns:a16="http://schemas.microsoft.com/office/drawing/2014/main" id="{3291D82C-3DCD-1456-981E-B79F26BE88F5}"/>
              </a:ext>
            </a:extLst>
          </p:cNvPr>
          <p:cNvSpPr>
            <a:spLocks noGrp="1"/>
          </p:cNvSpPr>
          <p:nvPr>
            <p:ph type="body" idx="41" hasCustomPrompt="1"/>
          </p:nvPr>
        </p:nvSpPr>
        <p:spPr>
          <a:xfrm>
            <a:off x="10224090"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6" name="Text Placeholder 2">
            <a:extLst>
              <a:ext uri="{FF2B5EF4-FFF2-40B4-BE49-F238E27FC236}">
                <a16:creationId xmlns:a16="http://schemas.microsoft.com/office/drawing/2014/main" id="{C9AF2170-84DA-D239-F41B-9FC49CD2648A}"/>
              </a:ext>
            </a:extLst>
          </p:cNvPr>
          <p:cNvSpPr>
            <a:spLocks noGrp="1"/>
          </p:cNvSpPr>
          <p:nvPr>
            <p:ph type="body" idx="42" hasCustomPrompt="1"/>
          </p:nvPr>
        </p:nvSpPr>
        <p:spPr>
          <a:xfrm>
            <a:off x="10222163"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9238FAE1-CD1B-67DF-8E49-1D1421779B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998320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rg Chart">
    <p:bg>
      <p:bgPr>
        <a:solidFill>
          <a:schemeClr val="bg1"/>
        </a:solidFill>
        <a:effectLst/>
      </p:bgPr>
    </p:bg>
    <p:spTree>
      <p:nvGrpSpPr>
        <p:cNvPr id="1" name=""/>
        <p:cNvGrpSpPr/>
        <p:nvPr/>
      </p:nvGrpSpPr>
      <p:grpSpPr>
        <a:xfrm>
          <a:off x="0" y="0"/>
          <a:ext cx="0" cy="0"/>
          <a:chOff x="0" y="0"/>
          <a:chExt cx="0" cy="0"/>
        </a:xfrm>
      </p:grpSpPr>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125131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198255"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714520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10099742"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8" name="Text Placeholder 2">
            <a:extLst>
              <a:ext uri="{FF2B5EF4-FFF2-40B4-BE49-F238E27FC236}">
                <a16:creationId xmlns:a16="http://schemas.microsoft.com/office/drawing/2014/main" id="{B08B59AA-8702-1080-9437-961BB5137F4C}"/>
              </a:ext>
            </a:extLst>
          </p:cNvPr>
          <p:cNvSpPr>
            <a:spLocks noGrp="1"/>
          </p:cNvSpPr>
          <p:nvPr>
            <p:ph type="body" idx="20" hasCustomPrompt="1"/>
          </p:nvPr>
        </p:nvSpPr>
        <p:spPr>
          <a:xfrm>
            <a:off x="854488"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9" name="Text Placeholder 2">
            <a:extLst>
              <a:ext uri="{FF2B5EF4-FFF2-40B4-BE49-F238E27FC236}">
                <a16:creationId xmlns:a16="http://schemas.microsoft.com/office/drawing/2014/main" id="{203C7AE4-2D3A-ED1F-D320-99A36D465F29}"/>
              </a:ext>
            </a:extLst>
          </p:cNvPr>
          <p:cNvSpPr>
            <a:spLocks noGrp="1"/>
          </p:cNvSpPr>
          <p:nvPr>
            <p:ph type="body" idx="21" hasCustomPrompt="1"/>
          </p:nvPr>
        </p:nvSpPr>
        <p:spPr>
          <a:xfrm>
            <a:off x="852561"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 name="Text Placeholder 2">
            <a:extLst>
              <a:ext uri="{FF2B5EF4-FFF2-40B4-BE49-F238E27FC236}">
                <a16:creationId xmlns:a16="http://schemas.microsoft.com/office/drawing/2014/main" id="{AC60205D-A59C-DA07-A65A-E76329E2DA43}"/>
              </a:ext>
            </a:extLst>
          </p:cNvPr>
          <p:cNvSpPr>
            <a:spLocks noGrp="1"/>
          </p:cNvSpPr>
          <p:nvPr>
            <p:ph type="body" idx="22" hasCustomPrompt="1"/>
          </p:nvPr>
        </p:nvSpPr>
        <p:spPr>
          <a:xfrm>
            <a:off x="3801240"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 name="Text Placeholder 2">
            <a:extLst>
              <a:ext uri="{FF2B5EF4-FFF2-40B4-BE49-F238E27FC236}">
                <a16:creationId xmlns:a16="http://schemas.microsoft.com/office/drawing/2014/main" id="{EC8E91CC-CBDB-1BA1-9B16-162B6F4BBB71}"/>
              </a:ext>
            </a:extLst>
          </p:cNvPr>
          <p:cNvSpPr>
            <a:spLocks noGrp="1"/>
          </p:cNvSpPr>
          <p:nvPr>
            <p:ph type="body" idx="23" hasCustomPrompt="1"/>
          </p:nvPr>
        </p:nvSpPr>
        <p:spPr>
          <a:xfrm>
            <a:off x="3799955"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2" name="Text Placeholder 2">
            <a:extLst>
              <a:ext uri="{FF2B5EF4-FFF2-40B4-BE49-F238E27FC236}">
                <a16:creationId xmlns:a16="http://schemas.microsoft.com/office/drawing/2014/main" id="{22933C7E-5712-A0CB-4D56-610BCED9E0DD}"/>
              </a:ext>
            </a:extLst>
          </p:cNvPr>
          <p:cNvSpPr>
            <a:spLocks noGrp="1"/>
          </p:cNvSpPr>
          <p:nvPr>
            <p:ph type="body" idx="24" hasCustomPrompt="1"/>
          </p:nvPr>
        </p:nvSpPr>
        <p:spPr>
          <a:xfrm>
            <a:off x="9694743"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4" name="Text Placeholder 2">
            <a:extLst>
              <a:ext uri="{FF2B5EF4-FFF2-40B4-BE49-F238E27FC236}">
                <a16:creationId xmlns:a16="http://schemas.microsoft.com/office/drawing/2014/main" id="{5085E58C-FD8D-E6D6-BC6A-7A52AEDA346D}"/>
              </a:ext>
            </a:extLst>
          </p:cNvPr>
          <p:cNvSpPr>
            <a:spLocks noGrp="1"/>
          </p:cNvSpPr>
          <p:nvPr>
            <p:ph type="body" idx="25" hasCustomPrompt="1"/>
          </p:nvPr>
        </p:nvSpPr>
        <p:spPr>
          <a:xfrm>
            <a:off x="9694743"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5" name="Text Placeholder 2">
            <a:extLst>
              <a:ext uri="{FF2B5EF4-FFF2-40B4-BE49-F238E27FC236}">
                <a16:creationId xmlns:a16="http://schemas.microsoft.com/office/drawing/2014/main" id="{B8020368-B452-2EC0-5E49-920A57860FC8}"/>
              </a:ext>
            </a:extLst>
          </p:cNvPr>
          <p:cNvSpPr>
            <a:spLocks noGrp="1"/>
          </p:cNvSpPr>
          <p:nvPr>
            <p:ph type="body" idx="26" hasCustomPrompt="1"/>
          </p:nvPr>
        </p:nvSpPr>
        <p:spPr>
          <a:xfrm>
            <a:off x="6747992"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6" name="Text Placeholder 2">
            <a:extLst>
              <a:ext uri="{FF2B5EF4-FFF2-40B4-BE49-F238E27FC236}">
                <a16:creationId xmlns:a16="http://schemas.microsoft.com/office/drawing/2014/main" id="{5EB07F0A-1557-16CE-9EE9-FFEB0A65F52B}"/>
              </a:ext>
            </a:extLst>
          </p:cNvPr>
          <p:cNvSpPr>
            <a:spLocks noGrp="1"/>
          </p:cNvSpPr>
          <p:nvPr>
            <p:ph type="body" idx="27" hasCustomPrompt="1"/>
          </p:nvPr>
        </p:nvSpPr>
        <p:spPr>
          <a:xfrm>
            <a:off x="6747349"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7" name="Picture Placeholder 23">
            <a:extLst>
              <a:ext uri="{FF2B5EF4-FFF2-40B4-BE49-F238E27FC236}">
                <a16:creationId xmlns:a16="http://schemas.microsoft.com/office/drawing/2014/main" id="{541CE664-9D92-6E26-647B-BD78B1C3BAFE}"/>
              </a:ext>
            </a:extLst>
          </p:cNvPr>
          <p:cNvSpPr>
            <a:spLocks noGrp="1"/>
          </p:cNvSpPr>
          <p:nvPr>
            <p:ph type="pic" sz="quarter" idx="28"/>
          </p:nvPr>
        </p:nvSpPr>
        <p:spPr>
          <a:xfrm>
            <a:off x="125131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8" name="Picture Placeholder 23">
            <a:extLst>
              <a:ext uri="{FF2B5EF4-FFF2-40B4-BE49-F238E27FC236}">
                <a16:creationId xmlns:a16="http://schemas.microsoft.com/office/drawing/2014/main" id="{AD365B99-B214-DFAD-E857-477BFE025F9A}"/>
              </a:ext>
            </a:extLst>
          </p:cNvPr>
          <p:cNvSpPr>
            <a:spLocks noGrp="1"/>
          </p:cNvSpPr>
          <p:nvPr>
            <p:ph type="pic" sz="quarter" idx="29"/>
          </p:nvPr>
        </p:nvSpPr>
        <p:spPr>
          <a:xfrm>
            <a:off x="4198255"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9" name="Picture Placeholder 23">
            <a:extLst>
              <a:ext uri="{FF2B5EF4-FFF2-40B4-BE49-F238E27FC236}">
                <a16:creationId xmlns:a16="http://schemas.microsoft.com/office/drawing/2014/main" id="{E624F012-5DC7-F199-05E7-12D92EA8033F}"/>
              </a:ext>
            </a:extLst>
          </p:cNvPr>
          <p:cNvSpPr>
            <a:spLocks noGrp="1"/>
          </p:cNvSpPr>
          <p:nvPr>
            <p:ph type="pic" sz="quarter" idx="30"/>
          </p:nvPr>
        </p:nvSpPr>
        <p:spPr>
          <a:xfrm>
            <a:off x="714520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0" name="Picture Placeholder 23">
            <a:extLst>
              <a:ext uri="{FF2B5EF4-FFF2-40B4-BE49-F238E27FC236}">
                <a16:creationId xmlns:a16="http://schemas.microsoft.com/office/drawing/2014/main" id="{5A105501-7838-3326-4EDC-E1A8E4D963D7}"/>
              </a:ext>
            </a:extLst>
          </p:cNvPr>
          <p:cNvSpPr>
            <a:spLocks noGrp="1"/>
          </p:cNvSpPr>
          <p:nvPr>
            <p:ph type="pic" sz="quarter" idx="31"/>
          </p:nvPr>
        </p:nvSpPr>
        <p:spPr>
          <a:xfrm>
            <a:off x="10099742"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1" name="Text Placeholder 2">
            <a:extLst>
              <a:ext uri="{FF2B5EF4-FFF2-40B4-BE49-F238E27FC236}">
                <a16:creationId xmlns:a16="http://schemas.microsoft.com/office/drawing/2014/main" id="{056C4071-D79D-A904-99D4-9F6DC76B4585}"/>
              </a:ext>
            </a:extLst>
          </p:cNvPr>
          <p:cNvSpPr>
            <a:spLocks noGrp="1"/>
          </p:cNvSpPr>
          <p:nvPr>
            <p:ph type="body" idx="32" hasCustomPrompt="1"/>
          </p:nvPr>
        </p:nvSpPr>
        <p:spPr>
          <a:xfrm>
            <a:off x="854488"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44A4C343-A943-9F42-5D6C-BDDC79EB4361}"/>
              </a:ext>
            </a:extLst>
          </p:cNvPr>
          <p:cNvSpPr>
            <a:spLocks noGrp="1"/>
          </p:cNvSpPr>
          <p:nvPr>
            <p:ph type="body" idx="33" hasCustomPrompt="1"/>
          </p:nvPr>
        </p:nvSpPr>
        <p:spPr>
          <a:xfrm>
            <a:off x="852561"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703BE71F-D393-7D02-92C5-C8E88CEF5D3D}"/>
              </a:ext>
            </a:extLst>
          </p:cNvPr>
          <p:cNvSpPr>
            <a:spLocks noGrp="1"/>
          </p:cNvSpPr>
          <p:nvPr>
            <p:ph type="body" idx="34" hasCustomPrompt="1"/>
          </p:nvPr>
        </p:nvSpPr>
        <p:spPr>
          <a:xfrm>
            <a:off x="3801240"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D4218086-D5BB-7736-EE5D-2A816DBB9EE6}"/>
              </a:ext>
            </a:extLst>
          </p:cNvPr>
          <p:cNvSpPr>
            <a:spLocks noGrp="1"/>
          </p:cNvSpPr>
          <p:nvPr>
            <p:ph type="body" idx="35" hasCustomPrompt="1"/>
          </p:nvPr>
        </p:nvSpPr>
        <p:spPr>
          <a:xfrm>
            <a:off x="3799955"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4636F1-8A51-DC6B-E78B-5F2CC4BDAC68}"/>
              </a:ext>
            </a:extLst>
          </p:cNvPr>
          <p:cNvSpPr>
            <a:spLocks noGrp="1"/>
          </p:cNvSpPr>
          <p:nvPr>
            <p:ph type="body" idx="36" hasCustomPrompt="1"/>
          </p:nvPr>
        </p:nvSpPr>
        <p:spPr>
          <a:xfrm>
            <a:off x="9694743"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41E22ED4-B303-90F8-7C3A-CABD53112027}"/>
              </a:ext>
            </a:extLst>
          </p:cNvPr>
          <p:cNvSpPr>
            <a:spLocks noGrp="1"/>
          </p:cNvSpPr>
          <p:nvPr>
            <p:ph type="body" idx="37" hasCustomPrompt="1"/>
          </p:nvPr>
        </p:nvSpPr>
        <p:spPr>
          <a:xfrm>
            <a:off x="9694743"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6F2AE0BB-9C08-20C1-8DD3-8FE0FEC093E0}"/>
              </a:ext>
            </a:extLst>
          </p:cNvPr>
          <p:cNvSpPr>
            <a:spLocks noGrp="1"/>
          </p:cNvSpPr>
          <p:nvPr>
            <p:ph type="body" idx="38" hasCustomPrompt="1"/>
          </p:nvPr>
        </p:nvSpPr>
        <p:spPr>
          <a:xfrm>
            <a:off x="6747992"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2" name="Text Placeholder 2">
            <a:extLst>
              <a:ext uri="{FF2B5EF4-FFF2-40B4-BE49-F238E27FC236}">
                <a16:creationId xmlns:a16="http://schemas.microsoft.com/office/drawing/2014/main" id="{6E366E56-074F-929D-311C-EB94F3F7018C}"/>
              </a:ext>
            </a:extLst>
          </p:cNvPr>
          <p:cNvSpPr>
            <a:spLocks noGrp="1"/>
          </p:cNvSpPr>
          <p:nvPr>
            <p:ph type="body" idx="39" hasCustomPrompt="1"/>
          </p:nvPr>
        </p:nvSpPr>
        <p:spPr>
          <a:xfrm>
            <a:off x="6747349"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3" name="Title 1">
            <a:extLst>
              <a:ext uri="{FF2B5EF4-FFF2-40B4-BE49-F238E27FC236}">
                <a16:creationId xmlns:a16="http://schemas.microsoft.com/office/drawing/2014/main" id="{03B73FD8-6755-4ED7-9545-A939A3A50AAA}"/>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2" name="Text Placeholder 2">
            <a:extLst>
              <a:ext uri="{FF2B5EF4-FFF2-40B4-BE49-F238E27FC236}">
                <a16:creationId xmlns:a16="http://schemas.microsoft.com/office/drawing/2014/main" id="{5A14B7C1-DE92-0CF3-398A-78021A090241}"/>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985A8309-D68B-4585-7E1C-F0FCDE822CA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19733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11527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a:p>
            <a:pPr lvl="1"/>
            <a:r>
              <a:rPr lang="en-US"/>
              <a:t>Latin America</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251158" y="3361315"/>
            <a:ext cx="4759200" cy="2665437"/>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7207634" y="3361315"/>
            <a:ext cx="4759200" cy="2665437"/>
          </a:xfrm>
        </p:spPr>
        <p:txBody>
          <a:bodyPr/>
          <a:lstStyle>
            <a:lvl1pPr marL="0" indent="0">
              <a:buNone/>
              <a:defRPr/>
            </a:lvl1pPr>
          </a:lstStyle>
          <a:p>
            <a:pPr lvl="0"/>
            <a:r>
              <a:rPr lang="en-GB"/>
              <a:t>Insert image</a:t>
            </a:r>
          </a:p>
        </p:txBody>
      </p:sp>
      <p:cxnSp>
        <p:nvCxnSpPr>
          <p:cNvPr id="15" name="Straight Connector 14">
            <a:extLst>
              <a:ext uri="{FF2B5EF4-FFF2-40B4-BE49-F238E27FC236}">
                <a16:creationId xmlns:a16="http://schemas.microsoft.com/office/drawing/2014/main" id="{3E7E8B8B-CEF9-C40F-A076-109E18ECE678}"/>
              </a:ext>
            </a:extLst>
          </p:cNvPr>
          <p:cNvCxnSpPr>
            <a:cxnSpLocks/>
          </p:cNvCxnSpPr>
          <p:nvPr userDrawn="1"/>
        </p:nvCxnSpPr>
        <p:spPr>
          <a:xfrm>
            <a:off x="7113616"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E57B69-E8CC-2F60-9121-471EDB7C6F0D}"/>
              </a:ext>
            </a:extLst>
          </p:cNvPr>
          <p:cNvCxnSpPr>
            <a:cxnSpLocks/>
          </p:cNvCxnSpPr>
          <p:nvPr userDrawn="1"/>
        </p:nvCxnSpPr>
        <p:spPr>
          <a:xfrm>
            <a:off x="2138597"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E9289C6D-B4A9-671A-17D2-D79694EE6858}"/>
              </a:ext>
            </a:extLst>
          </p:cNvPr>
          <p:cNvSpPr>
            <a:spLocks noGrp="1"/>
          </p:cNvSpPr>
          <p:nvPr>
            <p:ph type="body" idx="26" hasCustomPrompt="1"/>
          </p:nvPr>
        </p:nvSpPr>
        <p:spPr>
          <a:xfrm>
            <a:off x="215900" y="16099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a:p>
            <a:pPr lvl="1"/>
            <a:r>
              <a:rPr lang="en-US"/>
              <a:t>Oil &amp; Gas</a:t>
            </a:r>
          </a:p>
        </p:txBody>
      </p:sp>
      <p:sp>
        <p:nvSpPr>
          <p:cNvPr id="29" name="Text Placeholder 2">
            <a:extLst>
              <a:ext uri="{FF2B5EF4-FFF2-40B4-BE49-F238E27FC236}">
                <a16:creationId xmlns:a16="http://schemas.microsoft.com/office/drawing/2014/main" id="{05CB0D90-A18E-9000-8D7B-F2112D8B6704}"/>
              </a:ext>
            </a:extLst>
          </p:cNvPr>
          <p:cNvSpPr>
            <a:spLocks noGrp="1"/>
          </p:cNvSpPr>
          <p:nvPr>
            <p:ph type="body" idx="27" hasCustomPrompt="1"/>
          </p:nvPr>
        </p:nvSpPr>
        <p:spPr>
          <a:xfrm>
            <a:off x="215900" y="20671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SERVICE:</a:t>
            </a:r>
          </a:p>
          <a:p>
            <a:pPr lvl="1"/>
            <a:r>
              <a:rPr lang="en-US"/>
              <a:t>Capital Project Delivery</a:t>
            </a:r>
          </a:p>
        </p:txBody>
      </p:sp>
      <p:sp>
        <p:nvSpPr>
          <p:cNvPr id="30" name="Text Placeholder 2">
            <a:extLst>
              <a:ext uri="{FF2B5EF4-FFF2-40B4-BE49-F238E27FC236}">
                <a16:creationId xmlns:a16="http://schemas.microsoft.com/office/drawing/2014/main" id="{24E02BA7-1EB1-8025-45E5-C025A10B43F0}"/>
              </a:ext>
            </a:extLst>
          </p:cNvPr>
          <p:cNvSpPr>
            <a:spLocks noGrp="1"/>
          </p:cNvSpPr>
          <p:nvPr>
            <p:ph type="body" idx="37" hasCustomPrompt="1"/>
          </p:nvPr>
        </p:nvSpPr>
        <p:spPr>
          <a:xfrm>
            <a:off x="4236255"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1" name="Text Placeholder 2">
            <a:extLst>
              <a:ext uri="{FF2B5EF4-FFF2-40B4-BE49-F238E27FC236}">
                <a16:creationId xmlns:a16="http://schemas.microsoft.com/office/drawing/2014/main" id="{158D0FC7-CD06-2182-54E5-3AC496964972}"/>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4" name="Text Placeholder 2">
            <a:extLst>
              <a:ext uri="{FF2B5EF4-FFF2-40B4-BE49-F238E27FC236}">
                <a16:creationId xmlns:a16="http://schemas.microsoft.com/office/drawing/2014/main" id="{74FE3CCE-31D8-10CB-877C-0E318FE48FD7}"/>
              </a:ext>
            </a:extLst>
          </p:cNvPr>
          <p:cNvSpPr>
            <a:spLocks noGrp="1"/>
          </p:cNvSpPr>
          <p:nvPr>
            <p:ph type="body" sz="quarter" idx="18"/>
          </p:nvPr>
        </p:nvSpPr>
        <p:spPr>
          <a:xfrm>
            <a:off x="2251158" y="1152705"/>
            <a:ext cx="4759174"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6" name="Text Placeholder 2">
            <a:extLst>
              <a:ext uri="{FF2B5EF4-FFF2-40B4-BE49-F238E27FC236}">
                <a16:creationId xmlns:a16="http://schemas.microsoft.com/office/drawing/2014/main" id="{AB03F51A-91E0-9BB0-EE1E-2BAB05E16D93}"/>
              </a:ext>
            </a:extLst>
          </p:cNvPr>
          <p:cNvSpPr>
            <a:spLocks noGrp="1"/>
          </p:cNvSpPr>
          <p:nvPr>
            <p:ph type="body" sz="quarter" idx="23"/>
          </p:nvPr>
        </p:nvSpPr>
        <p:spPr>
          <a:xfrm>
            <a:off x="7216900" y="1152705"/>
            <a:ext cx="4759200"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756F4691-BA23-FB99-F5CB-28090B6AE2F6}"/>
              </a:ext>
            </a:extLst>
          </p:cNvPr>
          <p:cNvSpPr>
            <a:spLocks noGrp="1"/>
          </p:cNvSpPr>
          <p:nvPr>
            <p:ph type="body" idx="25" hasCustomPrompt="1"/>
          </p:nvPr>
        </p:nvSpPr>
        <p:spPr>
          <a:xfrm>
            <a:off x="215906" y="215997"/>
            <a:ext cx="11760194" cy="720000"/>
          </a:xfrm>
        </p:spPr>
        <p:txBody>
          <a:bodyPr wrap="square"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pic>
        <p:nvPicPr>
          <p:cNvPr id="2" name="Graphic 1" descr="ERM Sustainability Institute logo">
            <a:extLst>
              <a:ext uri="{FF2B5EF4-FFF2-40B4-BE49-F238E27FC236}">
                <a16:creationId xmlns:a16="http://schemas.microsoft.com/office/drawing/2014/main" id="{BCA8E506-3807-B7B7-E07A-CB9013B28D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55052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345" userDrawn="1">
          <p15:clr>
            <a:srgbClr val="FBAE40"/>
          </p15:clr>
        </p15:guide>
        <p15:guide id="2" orient="horz" pos="2160"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ase Study - 2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a:cxnSpLocks/>
          </p:cNvCxnSpPr>
          <p:nvPr userDrawn="1"/>
        </p:nvCxnSpPr>
        <p:spPr>
          <a:xfrm>
            <a:off x="6096000" y="215998"/>
            <a:ext cx="0" cy="6012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3361315"/>
            <a:ext cx="5790571" cy="2665437"/>
          </a:xfrm>
        </p:spPr>
        <p:txBody>
          <a:bodyPr/>
          <a:lstStyle>
            <a:lvl1pPr marL="0" indent="0">
              <a:buNone/>
              <a:defRPr/>
            </a:lvl1pPr>
          </a:lstStyle>
          <a:p>
            <a:pPr lvl="0"/>
            <a:r>
              <a:rPr lang="en-GB"/>
              <a:t>Insert image</a:t>
            </a:r>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85533" y="3361315"/>
            <a:ext cx="5790571" cy="2665437"/>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85541"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85541"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5788799" cy="720000"/>
          </a:xfrm>
        </p:spPr>
        <p:txBody>
          <a:bodyPr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85532" y="215998"/>
            <a:ext cx="5788799" cy="720000"/>
          </a:xfrm>
        </p:spPr>
        <p:txBody>
          <a:bodyPr anchor="t" anchorCtr="0">
            <a:noAutofit/>
          </a:bodyPr>
          <a:lstStyle>
            <a:lvl1pPr marL="0" indent="0">
              <a:lnSpc>
                <a:spcPct val="90000"/>
              </a:lnSpc>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4" name="Text Placeholder 2">
            <a:extLst>
              <a:ext uri="{FF2B5EF4-FFF2-40B4-BE49-F238E27FC236}">
                <a16:creationId xmlns:a16="http://schemas.microsoft.com/office/drawing/2014/main" id="{28F93F4E-F1C1-0924-03A5-3C50D2B72093}"/>
              </a:ext>
            </a:extLst>
          </p:cNvPr>
          <p:cNvSpPr>
            <a:spLocks noGrp="1"/>
          </p:cNvSpPr>
          <p:nvPr>
            <p:ph type="body" idx="37" hasCustomPrompt="1"/>
          </p:nvPr>
        </p:nvSpPr>
        <p:spPr>
          <a:xfrm>
            <a:off x="3252469"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6" name="Text Placeholder 2">
            <a:extLst>
              <a:ext uri="{FF2B5EF4-FFF2-40B4-BE49-F238E27FC236}">
                <a16:creationId xmlns:a16="http://schemas.microsoft.com/office/drawing/2014/main" id="{A5F59D18-7C55-92E8-2A10-96D5F6546B89}"/>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pic>
        <p:nvPicPr>
          <p:cNvPr id="2" name="Graphic 1" descr="ERM Sustainability Institute logo">
            <a:extLst>
              <a:ext uri="{FF2B5EF4-FFF2-40B4-BE49-F238E27FC236}">
                <a16:creationId xmlns:a16="http://schemas.microsoft.com/office/drawing/2014/main" id="{E282BF5E-46BE-414D-56D1-232123804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22961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ase Study - 3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898" y="9720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7" y="4119783"/>
            <a:ext cx="3780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898" y="11592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898" y="215999"/>
            <a:ext cx="3780000" cy="720000"/>
          </a:xfrm>
        </p:spPr>
        <p:txBody>
          <a:bodyPr wrap="square"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410095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809105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4206001" y="4119783"/>
            <a:ext cx="3780000"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4206001"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4206001"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4206001"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8196104" y="4119783"/>
            <a:ext cx="3780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8196104"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8196104"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8196104"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4206001"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8196104"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898" y="6104440"/>
            <a:ext cx="3780000" cy="126509"/>
          </a:xfrm>
        </p:spPr>
        <p:txBody>
          <a:bodyPr wrap="square"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897"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4206001"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8196104"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152F0F37-A82E-A336-1B8C-45A2F30DBF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002993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userDrawn="1">
          <p15:clr>
            <a:srgbClr val="FBAE40"/>
          </p15:clr>
        </p15:guide>
        <p15:guide id="2" pos="5087"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ase Study - 4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5780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4119783"/>
            <a:ext cx="2753999" cy="1906969"/>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69101" y="4119783"/>
            <a:ext cx="2754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69101"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69101"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69101"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3081204"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90344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3192503" y="4119783"/>
            <a:ext cx="2767555"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3192503"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3192503"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3192503"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9145698" y="4119783"/>
            <a:ext cx="2754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9145698"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9145698"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9145698"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3238912"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5" name="Text Placeholder 2">
            <a:extLst>
              <a:ext uri="{FF2B5EF4-FFF2-40B4-BE49-F238E27FC236}">
                <a16:creationId xmlns:a16="http://schemas.microsoft.com/office/drawing/2014/main" id="{B782E82C-83F2-5B6B-0368-B7514B259E6C}"/>
              </a:ext>
            </a:extLst>
          </p:cNvPr>
          <p:cNvSpPr>
            <a:spLocks noGrp="1"/>
          </p:cNvSpPr>
          <p:nvPr>
            <p:ph type="body" idx="38" hasCustomPrompt="1"/>
          </p:nvPr>
        </p:nvSpPr>
        <p:spPr>
          <a:xfrm>
            <a:off x="619908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914569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900"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900"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3192503"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0" name="Text Placeholder 37">
            <a:extLst>
              <a:ext uri="{FF2B5EF4-FFF2-40B4-BE49-F238E27FC236}">
                <a16:creationId xmlns:a16="http://schemas.microsoft.com/office/drawing/2014/main" id="{CA21D913-3D69-C3C9-8A5C-B848F44EE07F}"/>
              </a:ext>
            </a:extLst>
          </p:cNvPr>
          <p:cNvSpPr>
            <a:spLocks noGrp="1"/>
          </p:cNvSpPr>
          <p:nvPr>
            <p:ph type="body" sz="quarter" idx="43"/>
          </p:nvPr>
        </p:nvSpPr>
        <p:spPr>
          <a:xfrm>
            <a:off x="6169101"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9145698"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0CCE673E-F3F7-8068-3D4A-C2D7FD24831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9801538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35" userDrawn="1">
          <p15:clr>
            <a:srgbClr val="FBAE40"/>
          </p15:clr>
        </p15:guide>
        <p15:guide id="2" pos="5677" userDrawn="1">
          <p15:clr>
            <a:srgbClr val="FBAE40"/>
          </p15:clr>
        </p15:guide>
        <p15:guide id="3" pos="3817"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7" name="TextBox 6">
            <a:extLst>
              <a:ext uri="{FF2B5EF4-FFF2-40B4-BE49-F238E27FC236}">
                <a16:creationId xmlns:a16="http://schemas.microsoft.com/office/drawing/2014/main" id="{2EB2C830-6981-AC29-3A83-F01B7FC80BA0}"/>
              </a:ext>
            </a:extLst>
          </p:cNvPr>
          <p:cNvSpPr txBox="1"/>
          <p:nvPr userDrawn="1"/>
        </p:nvSpPr>
        <p:spPr>
          <a:xfrm>
            <a:off x="216706" y="106273"/>
            <a:ext cx="1848679" cy="430887"/>
          </a:xfrm>
          <a:prstGeom prst="rect">
            <a:avLst/>
          </a:prstGeom>
          <a:noFill/>
        </p:spPr>
        <p:txBody>
          <a:bodyPr wrap="square" lIns="0" tIns="0" rIns="0" bIns="0" rtlCol="0">
            <a:spAutoFit/>
          </a:bodyPr>
          <a:lstStyle/>
          <a:p>
            <a:r>
              <a:rPr lang="en-GB" sz="2800" spc="40" baseline="0">
                <a:solidFill>
                  <a:schemeClr val="bg1"/>
                </a:solidFill>
              </a:rPr>
              <a:t>Thank you</a:t>
            </a:r>
          </a:p>
        </p:txBody>
      </p:sp>
      <p:cxnSp>
        <p:nvCxnSpPr>
          <p:cNvPr id="16" name="Straight Connector 15">
            <a:extLst>
              <a:ext uri="{FF2B5EF4-FFF2-40B4-BE49-F238E27FC236}">
                <a16:creationId xmlns:a16="http://schemas.microsoft.com/office/drawing/2014/main" id="{64A621A8-DF02-4872-A0EE-D9A2BD32104B}"/>
              </a:ext>
            </a:extLst>
          </p:cNvPr>
          <p:cNvCxnSpPr>
            <a:cxnSpLocks/>
          </p:cNvCxnSpPr>
          <p:nvPr userDrawn="1"/>
        </p:nvCxnSpPr>
        <p:spPr>
          <a:xfrm>
            <a:off x="2135465" y="198766"/>
            <a:ext cx="0" cy="13030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C840430-5D73-9449-8351-023593D9E35F}"/>
              </a:ext>
            </a:extLst>
          </p:cNvPr>
          <p:cNvSpPr>
            <a:spLocks noGrp="1"/>
          </p:cNvSpPr>
          <p:nvPr>
            <p:ph type="body" sz="quarter" idx="13" hasCustomPrompt="1"/>
          </p:nvPr>
        </p:nvSpPr>
        <p:spPr>
          <a:xfrm>
            <a:off x="2254250" y="198438"/>
            <a:ext cx="2779388" cy="130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If further information is required, please contact:</a:t>
            </a:r>
          </a:p>
        </p:txBody>
      </p:sp>
      <p:pic>
        <p:nvPicPr>
          <p:cNvPr id="2" name="Graphic 1" descr="ERM Sustainability Institute logo">
            <a:extLst>
              <a:ext uri="{FF2B5EF4-FFF2-40B4-BE49-F238E27FC236}">
                <a16:creationId xmlns:a16="http://schemas.microsoft.com/office/drawing/2014/main" id="{EEC26475-178C-3368-E874-CE454B730F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722250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4" name="Graphic 3" descr="ERM Sustainability Institute logo">
            <a:extLst>
              <a:ext uri="{FF2B5EF4-FFF2-40B4-BE49-F238E27FC236}">
                <a16:creationId xmlns:a16="http://schemas.microsoft.com/office/drawing/2014/main" id="{2C833D86-FAEF-C0C2-4DFE-9BC17E6FAB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0120" cy="334800"/>
          </a:xfrm>
          <a:prstGeom prst="rect">
            <a:avLst/>
          </a:prstGeom>
        </p:spPr>
      </p:pic>
    </p:spTree>
    <p:extLst>
      <p:ext uri="{BB962C8B-B14F-4D97-AF65-F5344CB8AC3E}">
        <p14:creationId xmlns:p14="http://schemas.microsoft.com/office/powerpoint/2010/main" val="564247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430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bg2"/>
        </a:solidFill>
        <a:effectLst/>
      </p:bgPr>
    </p:bg>
    <p:spTree>
      <p:nvGrpSpPr>
        <p:cNvPr id="1" name=""/>
        <p:cNvGrpSpPr/>
        <p:nvPr/>
      </p:nvGrpSpPr>
      <p:grpSpPr>
        <a:xfrm>
          <a:off x="0" y="0"/>
          <a:ext cx="0" cy="0"/>
          <a:chOff x="0" y="0"/>
          <a:chExt cx="0" cy="0"/>
        </a:xfrm>
      </p:grpSpPr>
      <p:sp>
        <p:nvSpPr>
          <p:cNvPr id="2" name="Do not use">
            <a:extLst>
              <a:ext uri="{FF2B5EF4-FFF2-40B4-BE49-F238E27FC236}">
                <a16:creationId xmlns:a16="http://schemas.microsoft.com/office/drawing/2014/main" id="{18DBAB69-9F01-979A-4BAC-74690AAD4DB3}"/>
              </a:ext>
            </a:extLst>
          </p:cNvPr>
          <p:cNvSpPr txBox="1"/>
          <p:nvPr userDrawn="1"/>
        </p:nvSpPr>
        <p:spPr>
          <a:xfrm>
            <a:off x="215900" y="656823"/>
            <a:ext cx="11760199" cy="2031325"/>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tx1"/>
                </a:solidFill>
              </a:rPr>
              <a:t>If you see any </a:t>
            </a:r>
            <a:r>
              <a:rPr lang="en-GB" sz="4400" b="1" i="0" noProof="0">
                <a:solidFill>
                  <a:schemeClr val="tx1"/>
                </a:solidFill>
              </a:rPr>
              <a:t>layouts after this </a:t>
            </a:r>
            <a:r>
              <a:rPr lang="en-GB" sz="4400" b="0" i="0" noProof="0">
                <a:solidFill>
                  <a:schemeClr val="tx1"/>
                </a:solidFill>
              </a:rPr>
              <a:t>one</a:t>
            </a:r>
            <a:r>
              <a:rPr lang="en-GB" sz="4400" b="1" i="1" noProof="0">
                <a:solidFill>
                  <a:schemeClr val="tx1"/>
                </a:solidFill>
              </a:rPr>
              <a:t>,</a:t>
            </a:r>
            <a:br>
              <a:rPr lang="en-GB" sz="4400" b="0" i="0" noProof="0">
                <a:solidFill>
                  <a:schemeClr val="tx1"/>
                </a:solidFill>
              </a:rPr>
            </a:br>
            <a:r>
              <a:rPr lang="en-GB" sz="4400" b="0" noProof="0">
                <a:solidFill>
                  <a:schemeClr val="tx1"/>
                </a:solidFill>
              </a:rPr>
              <a:t>do not use them. These layouts </a:t>
            </a:r>
            <a:r>
              <a:rPr lang="en-GB" sz="4400" b="1" i="0" u="none" noProof="0">
                <a:solidFill>
                  <a:schemeClr val="tx1"/>
                </a:solidFill>
              </a:rPr>
              <a:t>are not </a:t>
            </a:r>
            <a:r>
              <a:rPr lang="en-GB" sz="4400" b="0" noProof="0">
                <a:solidFill>
                  <a:schemeClr val="tx1"/>
                </a:solidFill>
              </a:rPr>
              <a:t>part </a:t>
            </a:r>
            <a:br>
              <a:rPr lang="en-GB" sz="4400" b="0" noProof="0">
                <a:solidFill>
                  <a:schemeClr val="tx1"/>
                </a:solidFill>
              </a:rPr>
            </a:br>
            <a:r>
              <a:rPr lang="en-GB" sz="4400" b="0" noProof="0">
                <a:solidFill>
                  <a:schemeClr val="tx1"/>
                </a:solidFill>
              </a:rPr>
              <a:t>of our </a:t>
            </a:r>
            <a:r>
              <a:rPr lang="en-GB" sz="4400" b="1" noProof="0">
                <a:solidFill>
                  <a:schemeClr val="tx1"/>
                </a:solidFill>
              </a:rPr>
              <a:t>NEW </a:t>
            </a:r>
            <a:r>
              <a:rPr lang="en-GB" sz="4400" b="0" noProof="0">
                <a:solidFill>
                  <a:schemeClr val="tx1"/>
                </a:solidFill>
              </a:rPr>
              <a:t>template.</a:t>
            </a:r>
            <a:endParaRPr lang="en-GB" sz="2800" b="0" noProof="0">
              <a:solidFill>
                <a:schemeClr val="tx1"/>
              </a:solidFill>
            </a:endParaRPr>
          </a:p>
        </p:txBody>
      </p:sp>
      <p:sp>
        <p:nvSpPr>
          <p:cNvPr id="3" name="Rectangle 2">
            <a:extLst>
              <a:ext uri="{FF2B5EF4-FFF2-40B4-BE49-F238E27FC236}">
                <a16:creationId xmlns:a16="http://schemas.microsoft.com/office/drawing/2014/main" id="{A803B67A-6898-DD83-F263-BCB7AC7CFAC6}"/>
              </a:ext>
            </a:extLst>
          </p:cNvPr>
          <p:cNvSpPr/>
          <p:nvPr userDrawn="1"/>
        </p:nvSpPr>
        <p:spPr>
          <a:xfrm>
            <a:off x="215900" y="2578102"/>
            <a:ext cx="11760200" cy="2400657"/>
          </a:xfrm>
          <a:prstGeom prst="rect">
            <a:avLst/>
          </a:prstGeom>
        </p:spPr>
        <p:txBody>
          <a:bodyPr wrap="square">
            <a:spAutoFit/>
          </a:bodyPr>
          <a:lstStyle/>
          <a:p>
            <a:pPr algn="ctr"/>
            <a:r>
              <a:rPr lang="en-GB" sz="15000" b="1" i="0" noProof="0">
                <a:solidFill>
                  <a:schemeClr val="tx1"/>
                </a:solidFill>
              </a:rPr>
              <a:t>Do not use </a:t>
            </a:r>
            <a:endParaRPr lang="en-GB" sz="15000" b="1" i="0">
              <a:solidFill>
                <a:schemeClr val="tx1"/>
              </a:solidFill>
            </a:endParaRPr>
          </a:p>
        </p:txBody>
      </p:sp>
      <p:sp>
        <p:nvSpPr>
          <p:cNvPr id="5" name="Do not use">
            <a:extLst>
              <a:ext uri="{FF2B5EF4-FFF2-40B4-BE49-F238E27FC236}">
                <a16:creationId xmlns:a16="http://schemas.microsoft.com/office/drawing/2014/main" id="{820CAA70-789B-106B-50B8-51F1A167D0B8}"/>
              </a:ext>
            </a:extLst>
          </p:cNvPr>
          <p:cNvSpPr txBox="1"/>
          <p:nvPr userDrawn="1"/>
        </p:nvSpPr>
        <p:spPr>
          <a:xfrm>
            <a:off x="215900" y="5186455"/>
            <a:ext cx="11760200"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tx1"/>
                </a:solidFill>
              </a:rPr>
              <a:t>Due to PowerPoint’s standard Copy/Paste functionality additional layouts </a:t>
            </a:r>
            <a:br>
              <a:rPr lang="en-GB" sz="2000" b="0" noProof="0">
                <a:solidFill>
                  <a:schemeClr val="tx1"/>
                </a:solidFill>
              </a:rPr>
            </a:br>
            <a:r>
              <a:rPr lang="en-GB" sz="2000" b="0" noProof="0">
                <a:solidFill>
                  <a:schemeClr val="tx1"/>
                </a:solidFill>
              </a:rPr>
              <a:t>can appear from old templates – please delete old slide masters if possible.</a:t>
            </a:r>
            <a:endParaRPr lang="en-GB" sz="1800" b="0" noProof="0">
              <a:solidFill>
                <a:schemeClr val="tx1"/>
              </a:solidFill>
            </a:endParaRPr>
          </a:p>
        </p:txBody>
      </p:sp>
    </p:spTree>
    <p:extLst>
      <p:ext uri="{BB962C8B-B14F-4D97-AF65-F5344CB8AC3E}">
        <p14:creationId xmlns:p14="http://schemas.microsoft.com/office/powerpoint/2010/main" val="3407688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header + image 1">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6275389" y="0"/>
            <a:ext cx="5916612" cy="6858000"/>
          </a:xfrm>
          <a:prstGeom prst="rect">
            <a:avLst/>
          </a:prstGeom>
          <a:solidFill>
            <a:schemeClr val="bg1">
              <a:lumMod val="75000"/>
            </a:schemeClr>
          </a:solidFill>
        </p:spPr>
        <p:txBody>
          <a:bodyPr/>
          <a:lstStyle/>
          <a:p>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1080000" y="1089025"/>
            <a:ext cx="4836613" cy="1428596"/>
          </a:xfrm>
          <a:prstGeom prst="rect">
            <a:avLst/>
          </a:prstGeom>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a:off x="717551" y="0"/>
            <a:ext cx="108000" cy="2743200"/>
          </a:xfrm>
          <a:prstGeom prst="rect">
            <a:avLst/>
          </a:prstGeom>
          <a:solidFill>
            <a:schemeClr val="accent1"/>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106681B5-7809-9393-3E15-865843C1FCFC}"/>
              </a:ext>
            </a:extLst>
          </p:cNvPr>
          <p:cNvSpPr>
            <a:spLocks noGrp="1"/>
          </p:cNvSpPr>
          <p:nvPr>
            <p:ph type="body" sz="quarter" idx="21"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993990967"/>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665">
          <p15:clr>
            <a:srgbClr val="FBAE40"/>
          </p15:clr>
        </p15:guide>
        <p15:guide id="2" orient="horz" pos="686">
          <p15:clr>
            <a:srgbClr val="FBAE40"/>
          </p15:clr>
        </p15:guide>
        <p15:guide id="3" pos="4725">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 image 2">
    <p:bg>
      <p:bgRef idx="1001">
        <a:schemeClr val="bg1"/>
      </p:bgRef>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FA3F960C-8992-7392-E3AD-61FFD6584FC8}"/>
              </a:ext>
            </a:extLst>
          </p:cNvPr>
          <p:cNvSpPr>
            <a:spLocks noGrp="1"/>
          </p:cNvSpPr>
          <p:nvPr>
            <p:ph type="body" sz="quarter" idx="15" hasCustomPrompt="1"/>
          </p:nvPr>
        </p:nvSpPr>
        <p:spPr>
          <a:xfrm>
            <a:off x="7106545" y="0"/>
            <a:ext cx="5085454" cy="6858000"/>
          </a:xfrm>
          <a:prstGeom prst="rect">
            <a:avLst/>
          </a:prstGeom>
          <a:solidFill>
            <a:schemeClr val="tx2"/>
          </a:solidFill>
        </p:spPr>
        <p:txBody>
          <a:bodyPr/>
          <a:lstStyle/>
          <a:p>
            <a:pPr lvl="0"/>
            <a:r>
              <a:rPr lang="en-GB"/>
              <a:t>  </a:t>
            </a:r>
            <a:endParaRPr lang="en-US"/>
          </a:p>
        </p:txBody>
      </p:sp>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1" y="0"/>
            <a:ext cx="7106544" cy="6858000"/>
          </a:xfrm>
          <a:prstGeom prst="rect">
            <a:avLst/>
          </a:prstGeom>
          <a:solidFill>
            <a:schemeClr val="bg1">
              <a:lumMod val="75000"/>
            </a:schemeClr>
          </a:solidFill>
        </p:spPr>
        <p:txBody>
          <a:bodyPr/>
          <a:lstStyle/>
          <a:p>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7500938" y="1449388"/>
            <a:ext cx="3973514" cy="1428596"/>
          </a:xfrm>
          <a:prstGeom prst="rect">
            <a:avLst/>
          </a:prstGeom>
        </p:spPr>
        <p:txBody>
          <a:bodyPr wrap="square" lIns="0" tIns="0" rIns="0" bIns="0">
            <a:spAutoFit/>
          </a:bodyPr>
          <a:lstStyle>
            <a:lvl1pPr>
              <a:spcAft>
                <a:spcPts val="100"/>
              </a:spcAft>
              <a:defRPr sz="3600" b="1">
                <a:solidFill>
                  <a:schemeClr val="bg1"/>
                </a:solidFill>
              </a:defRPr>
            </a:lvl1pPr>
            <a:lvl2pPr>
              <a:spcBef>
                <a:spcPts val="0"/>
              </a:spcBef>
              <a:spcAft>
                <a:spcPts val="0"/>
              </a:spcAft>
              <a:defRPr b="0">
                <a:solidFill>
                  <a:schemeClr val="bg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rot="10800000">
            <a:off x="6405735" y="1089025"/>
            <a:ext cx="2880000" cy="108000"/>
          </a:xfrm>
          <a:prstGeom prst="rect">
            <a:avLst/>
          </a:prstGeom>
          <a:solidFill>
            <a:schemeClr val="bg1"/>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106681B5-7809-9393-3E15-865843C1FCFC}"/>
              </a:ext>
            </a:extLst>
          </p:cNvPr>
          <p:cNvSpPr>
            <a:spLocks noGrp="1"/>
          </p:cNvSpPr>
          <p:nvPr>
            <p:ph type="body" sz="quarter" idx="21"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
        <p:nvSpPr>
          <p:cNvPr id="7" name="TextBox 6">
            <a:extLst>
              <a:ext uri="{FF2B5EF4-FFF2-40B4-BE49-F238E27FC236}">
                <a16:creationId xmlns:a16="http://schemas.microsoft.com/office/drawing/2014/main" id="{C0A303CD-E2BF-53E8-5E70-F47501C8A4CF}"/>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8" name="Title Placeholder 1">
            <a:extLst>
              <a:ext uri="{FF2B5EF4-FFF2-40B4-BE49-F238E27FC236}">
                <a16:creationId xmlns:a16="http://schemas.microsoft.com/office/drawing/2014/main" id="{4CFAB5B9-7444-3D1A-0966-276142BF1888}"/>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234411149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ection header + image 3">
    <p:bg>
      <p:bgRef idx="1001">
        <a:schemeClr val="bg1"/>
      </p:bgRef>
    </p:bg>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A86A6510-F2BB-03C8-B464-7D75C127D8E4}"/>
              </a:ext>
            </a:extLst>
          </p:cNvPr>
          <p:cNvSpPr>
            <a:spLocks noGrp="1"/>
          </p:cNvSpPr>
          <p:nvPr>
            <p:ph type="pic" sz="quarter" idx="13"/>
          </p:nvPr>
        </p:nvSpPr>
        <p:spPr>
          <a:xfrm>
            <a:off x="0" y="0"/>
            <a:ext cx="12192000" cy="6858000"/>
          </a:xfrm>
          <a:prstGeom prst="rect">
            <a:avLst/>
          </a:prstGeom>
          <a:solidFill>
            <a:schemeClr val="bg1">
              <a:lumMod val="85000"/>
            </a:schemeClr>
          </a:solidFill>
        </p:spPr>
        <p:txBody>
          <a:bodyPr/>
          <a:lstStyle/>
          <a:p>
            <a:r>
              <a:rPr lang="en-GB"/>
              <a:t>Click icon to add picture</a:t>
            </a:r>
          </a:p>
        </p:txBody>
      </p:sp>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0" y="0"/>
            <a:ext cx="12192000" cy="2675694"/>
          </a:xfrm>
          <a:prstGeom prst="rect">
            <a:avLst/>
          </a:prstGeom>
          <a:solidFill>
            <a:srgbClr val="007A5F">
              <a:alpha val="90000"/>
            </a:srgbClr>
          </a:solidFill>
        </p:spPr>
        <p:txBody>
          <a:bodyPr/>
          <a:lstStyle/>
          <a:p>
            <a:pPr lvl="0"/>
            <a:r>
              <a:rPr lang="en-GB"/>
              <a:t>  </a:t>
            </a:r>
            <a:endParaRPr lang="en-US"/>
          </a:p>
        </p:txBody>
      </p:sp>
      <p:sp>
        <p:nvSpPr>
          <p:cNvPr id="9" name="Text Placeholder 8">
            <a:extLst>
              <a:ext uri="{FF2B5EF4-FFF2-40B4-BE49-F238E27FC236}">
                <a16:creationId xmlns:a16="http://schemas.microsoft.com/office/drawing/2014/main" id="{48D52D1D-FAD3-5FCE-4D33-6FC96E8CE083}"/>
              </a:ext>
            </a:extLst>
          </p:cNvPr>
          <p:cNvSpPr>
            <a:spLocks noGrp="1"/>
          </p:cNvSpPr>
          <p:nvPr>
            <p:ph type="body" sz="quarter" idx="14"/>
          </p:nvPr>
        </p:nvSpPr>
        <p:spPr>
          <a:xfrm>
            <a:off x="1800000" y="1080000"/>
            <a:ext cx="9059363" cy="553998"/>
          </a:xfrm>
          <a:prstGeom prst="rect">
            <a:avLst/>
          </a:prstGeom>
        </p:spPr>
        <p:txBody>
          <a:bodyPr wrap="square" lIns="0" tIns="0" rIns="0" bIns="0">
            <a:spAutoFit/>
          </a:bodyPr>
          <a:lstStyle>
            <a:lvl1pPr>
              <a:defRPr sz="3600" b="1">
                <a:solidFill>
                  <a:schemeClr val="bg1"/>
                </a:solidFill>
              </a:defRPr>
            </a:lvl1pPr>
            <a:lvl2pPr>
              <a:defRPr sz="1800" b="0">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a:t>
            </a:r>
          </a:p>
        </p:txBody>
      </p:sp>
      <p:sp>
        <p:nvSpPr>
          <p:cNvPr id="15" name="Text Placeholder 14">
            <a:extLst>
              <a:ext uri="{FF2B5EF4-FFF2-40B4-BE49-F238E27FC236}">
                <a16:creationId xmlns:a16="http://schemas.microsoft.com/office/drawing/2014/main" id="{3E39EC09-F8E8-0145-EA7C-09864D0353B0}"/>
              </a:ext>
            </a:extLst>
          </p:cNvPr>
          <p:cNvSpPr>
            <a:spLocks noGrp="1"/>
          </p:cNvSpPr>
          <p:nvPr>
            <p:ph type="body" sz="quarter" idx="16" hasCustomPrompt="1"/>
          </p:nvPr>
        </p:nvSpPr>
        <p:spPr>
          <a:xfrm>
            <a:off x="1440000" y="-1"/>
            <a:ext cx="108000" cy="2880000"/>
          </a:xfrm>
          <a:prstGeom prst="rect">
            <a:avLst/>
          </a:prstGeom>
          <a:solidFill>
            <a:schemeClr val="accent1"/>
          </a:solidFill>
        </p:spPr>
        <p:txBody>
          <a:bodyPr/>
          <a:lstStyle/>
          <a:p>
            <a:pPr lvl="0"/>
            <a:r>
              <a:rPr lang="en-GB"/>
              <a:t> </a:t>
            </a:r>
            <a:endParaRPr lang="en-US"/>
          </a:p>
        </p:txBody>
      </p:sp>
      <p:sp>
        <p:nvSpPr>
          <p:cNvPr id="3" name="Slide Number Placeholder 2">
            <a:extLst>
              <a:ext uri="{FF2B5EF4-FFF2-40B4-BE49-F238E27FC236}">
                <a16:creationId xmlns:a16="http://schemas.microsoft.com/office/drawing/2014/main" id="{12839E55-B691-FA14-90A8-096817BD8DA0}"/>
              </a:ext>
            </a:extLst>
          </p:cNvPr>
          <p:cNvSpPr>
            <a:spLocks noGrp="1"/>
          </p:cNvSpPr>
          <p:nvPr>
            <p:ph type="sldNum" sz="quarter" idx="18"/>
          </p:nvPr>
        </p:nvSpPr>
        <p:spPr>
          <a:xfrm>
            <a:off x="11201400" y="6480000"/>
            <a:ext cx="270600" cy="123111"/>
          </a:xfrm>
          <a:prstGeom prst="rect">
            <a:avLst/>
          </a:prstGeom>
        </p:spPr>
        <p:txBody>
          <a:bodyPr/>
          <a:lstStyle>
            <a:lvl1pPr>
              <a:defRPr>
                <a:solidFill>
                  <a:schemeClr val="bg1"/>
                </a:solidFill>
              </a:defRPr>
            </a:lvl1pPr>
          </a:lstStyle>
          <a:p>
            <a:fld id="{0B12063C-9A34-41FE-BD41-DD9A793D09C1}" type="slidenum">
              <a:rPr lang="en-GB" smtClean="0"/>
              <a:pPr/>
              <a:t>‹#›</a:t>
            </a:fld>
            <a:endParaRPr lang="en-GB"/>
          </a:p>
        </p:txBody>
      </p:sp>
      <p:sp>
        <p:nvSpPr>
          <p:cNvPr id="2" name="Text Placeholder 13">
            <a:extLst>
              <a:ext uri="{FF2B5EF4-FFF2-40B4-BE49-F238E27FC236}">
                <a16:creationId xmlns:a16="http://schemas.microsoft.com/office/drawing/2014/main" id="{FB062EF7-4CAA-2EE7-526B-9EE3E3E16690}"/>
              </a:ext>
            </a:extLst>
          </p:cNvPr>
          <p:cNvSpPr>
            <a:spLocks noGrp="1"/>
          </p:cNvSpPr>
          <p:nvPr>
            <p:ph type="body" sz="quarter" idx="17"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
        <p:nvSpPr>
          <p:cNvPr id="4" name="TextBox 3">
            <a:extLst>
              <a:ext uri="{FF2B5EF4-FFF2-40B4-BE49-F238E27FC236}">
                <a16:creationId xmlns:a16="http://schemas.microsoft.com/office/drawing/2014/main" id="{45CE7224-3FF0-3104-DBFA-FCF31EDA96EE}"/>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5" name="Title Placeholder 1">
            <a:extLst>
              <a:ext uri="{FF2B5EF4-FFF2-40B4-BE49-F238E27FC236}">
                <a16:creationId xmlns:a16="http://schemas.microsoft.com/office/drawing/2014/main" id="{D0271F01-1BE8-F6F9-6CB7-32CBA34DE068}"/>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11" name="Footer Placeholder 2">
            <a:extLst>
              <a:ext uri="{FF2B5EF4-FFF2-40B4-BE49-F238E27FC236}">
                <a16:creationId xmlns:a16="http://schemas.microsoft.com/office/drawing/2014/main" id="{761EDA7C-6520-260D-F6D3-87F0FFDE6234}"/>
              </a:ext>
            </a:extLst>
          </p:cNvPr>
          <p:cNvSpPr>
            <a:spLocks noGrp="1"/>
          </p:cNvSpPr>
          <p:nvPr>
            <p:ph type="ftr" sz="quarter" idx="20"/>
          </p:nvPr>
        </p:nvSpPr>
        <p:spPr>
          <a:xfrm>
            <a:off x="6275388" y="6480000"/>
            <a:ext cx="4833978" cy="123112"/>
          </a:xfrm>
        </p:spPr>
        <p:txBody>
          <a:bodyPr/>
          <a:lstStyle>
            <a:lvl1pPr>
              <a:defRPr>
                <a:solidFill>
                  <a:schemeClr val="bg1"/>
                </a:solidFill>
              </a:defRPr>
            </a:lvl1pPr>
          </a:lstStyle>
          <a:p>
            <a:r>
              <a:rPr lang="en-US"/>
              <a:t>ESG Ratings Working Group 2026</a:t>
            </a:r>
            <a:endParaRPr lang="en-GB"/>
          </a:p>
        </p:txBody>
      </p:sp>
    </p:spTree>
    <p:extLst>
      <p:ext uri="{BB962C8B-B14F-4D97-AF65-F5344CB8AC3E}">
        <p14:creationId xmlns:p14="http://schemas.microsoft.com/office/powerpoint/2010/main" val="863706873"/>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7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Section header + image 4">
    <p:bg>
      <p:bgRef idx="1001">
        <a:schemeClr val="bg1"/>
      </p:bgRef>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D34A7AF-D633-0BDF-A35C-1F62AAB8D105}"/>
              </a:ext>
            </a:extLst>
          </p:cNvPr>
          <p:cNvSpPr>
            <a:spLocks noGrp="1"/>
          </p:cNvSpPr>
          <p:nvPr>
            <p:ph type="pic" sz="quarter" idx="20"/>
          </p:nvPr>
        </p:nvSpPr>
        <p:spPr>
          <a:xfrm>
            <a:off x="1" y="0"/>
            <a:ext cx="12192000" cy="6858000"/>
          </a:xfrm>
          <a:prstGeom prst="rect">
            <a:avLst/>
          </a:prstGeom>
          <a:solidFill>
            <a:schemeClr val="bg1">
              <a:lumMod val="75000"/>
            </a:schemeClr>
          </a:solidFill>
        </p:spPr>
        <p:txBody>
          <a:bodyPr/>
          <a:lstStyle/>
          <a:p>
            <a:endParaRPr lang="en-US"/>
          </a:p>
        </p:txBody>
      </p:sp>
      <p:sp>
        <p:nvSpPr>
          <p:cNvPr id="2" name="Text Placeholder 14">
            <a:extLst>
              <a:ext uri="{FF2B5EF4-FFF2-40B4-BE49-F238E27FC236}">
                <a16:creationId xmlns:a16="http://schemas.microsoft.com/office/drawing/2014/main" id="{2A573B81-C1A9-BEBC-C8B6-31532849B759}"/>
              </a:ext>
            </a:extLst>
          </p:cNvPr>
          <p:cNvSpPr>
            <a:spLocks noGrp="1"/>
          </p:cNvSpPr>
          <p:nvPr>
            <p:ph type="body" sz="quarter" idx="21" hasCustomPrompt="1"/>
          </p:nvPr>
        </p:nvSpPr>
        <p:spPr>
          <a:xfrm>
            <a:off x="7119" y="760977"/>
            <a:ext cx="5909494" cy="2668023"/>
          </a:xfrm>
          <a:prstGeom prst="rect">
            <a:avLst/>
          </a:prstGeom>
          <a:solidFill>
            <a:schemeClr val="accent1">
              <a:alpha val="90000"/>
            </a:schemeClr>
          </a:solidFill>
        </p:spPr>
        <p:txBody>
          <a:bodyPr/>
          <a:lstStyle/>
          <a:p>
            <a:pPr lvl="0"/>
            <a:r>
              <a:rPr lang="en-GB"/>
              <a:t>  </a:t>
            </a:r>
            <a:endParaRPr lang="en-US"/>
          </a:p>
        </p:txBody>
      </p:sp>
      <p:sp>
        <p:nvSpPr>
          <p:cNvPr id="16" name="Content Placeholder 2">
            <a:extLst>
              <a:ext uri="{FF2B5EF4-FFF2-40B4-BE49-F238E27FC236}">
                <a16:creationId xmlns:a16="http://schemas.microsoft.com/office/drawing/2014/main" id="{E07E643D-F5F9-A86D-7E12-5E52FEFEE3C1}"/>
              </a:ext>
            </a:extLst>
          </p:cNvPr>
          <p:cNvSpPr>
            <a:spLocks noGrp="1"/>
          </p:cNvSpPr>
          <p:nvPr>
            <p:ph idx="1"/>
          </p:nvPr>
        </p:nvSpPr>
        <p:spPr>
          <a:xfrm>
            <a:off x="1152000" y="1080000"/>
            <a:ext cx="4628972" cy="1428596"/>
          </a:xfrm>
          <a:prstGeom prst="rect">
            <a:avLst/>
          </a:prstGeom>
        </p:spPr>
        <p:txBody>
          <a:bodyPr wrap="square" lIns="0" tIns="0" rIns="0" bIns="0">
            <a:spAutoFit/>
          </a:bodyPr>
          <a:lstStyle>
            <a:lvl1pPr>
              <a:spcAft>
                <a:spcPts val="100"/>
              </a:spcAft>
              <a:defRPr sz="3600" b="1">
                <a:solidFill>
                  <a:schemeClr val="bg1"/>
                </a:solidFill>
              </a:defRPr>
            </a:lvl1pPr>
            <a:lvl2pPr>
              <a:spcBef>
                <a:spcPts val="0"/>
              </a:spcBef>
              <a:spcAft>
                <a:spcPts val="0"/>
              </a:spcAft>
              <a:defRPr b="0">
                <a:solidFill>
                  <a:schemeClr val="bg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5" name="Footer Placeholder 4">
            <a:extLst>
              <a:ext uri="{FF2B5EF4-FFF2-40B4-BE49-F238E27FC236}">
                <a16:creationId xmlns:a16="http://schemas.microsoft.com/office/drawing/2014/main" id="{AC8875C6-4468-ED5D-851F-96AC8BEE7B96}"/>
              </a:ext>
            </a:extLst>
          </p:cNvPr>
          <p:cNvSpPr>
            <a:spLocks noGrp="1"/>
          </p:cNvSpPr>
          <p:nvPr>
            <p:ph type="ftr" sz="quarter" idx="16"/>
          </p:nvPr>
        </p:nvSpPr>
        <p:spPr>
          <a:xfrm>
            <a:off x="4028472" y="6480000"/>
            <a:ext cx="7056000" cy="123111"/>
          </a:xfrm>
          <a:prstGeom prst="rect">
            <a:avLst/>
          </a:prstGeo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418880A2-CA98-51AE-98FA-A6B6A5FB4CC9}"/>
              </a:ext>
            </a:extLst>
          </p:cNvPr>
          <p:cNvSpPr>
            <a:spLocks noGrp="1"/>
          </p:cNvSpPr>
          <p:nvPr>
            <p:ph type="sldNum" sz="quarter" idx="17"/>
          </p:nvPr>
        </p:nvSpPr>
        <p:spPr>
          <a:xfrm>
            <a:off x="11201400" y="6480000"/>
            <a:ext cx="270600" cy="123111"/>
          </a:xfrm>
          <a:prstGeom prst="rect">
            <a:avLst/>
          </a:prstGeom>
        </p:spPr>
        <p:txBody>
          <a:bodyPr/>
          <a:lstStyle/>
          <a:p>
            <a:fld id="{0B12063C-9A34-41FE-BD41-DD9A793D09C1}" type="slidenum">
              <a:rPr lang="en-GB" smtClean="0"/>
              <a:pPr/>
              <a:t>‹#›</a:t>
            </a:fld>
            <a:endParaRPr lang="en-GB"/>
          </a:p>
        </p:txBody>
      </p:sp>
      <p:sp>
        <p:nvSpPr>
          <p:cNvPr id="15" name="Text Placeholder 14">
            <a:extLst>
              <a:ext uri="{FF2B5EF4-FFF2-40B4-BE49-F238E27FC236}">
                <a16:creationId xmlns:a16="http://schemas.microsoft.com/office/drawing/2014/main" id="{0CA9599E-E8A3-1DAA-CFF3-E445F2F3DDEC}"/>
              </a:ext>
            </a:extLst>
          </p:cNvPr>
          <p:cNvSpPr>
            <a:spLocks noGrp="1"/>
          </p:cNvSpPr>
          <p:nvPr>
            <p:ph type="body" sz="quarter" idx="19" hasCustomPrompt="1"/>
          </p:nvPr>
        </p:nvSpPr>
        <p:spPr>
          <a:xfrm>
            <a:off x="717550" y="0"/>
            <a:ext cx="108000" cy="2743200"/>
          </a:xfrm>
          <a:prstGeom prst="rect">
            <a:avLst/>
          </a:prstGeom>
          <a:solidFill>
            <a:schemeClr val="bg1"/>
          </a:solidFill>
        </p:spPr>
        <p:txBody>
          <a:bodyPr/>
          <a:lstStyle/>
          <a:p>
            <a:pPr lvl="0"/>
            <a:r>
              <a:rPr lang="en-GB"/>
              <a:t>  </a:t>
            </a:r>
            <a:endParaRPr lang="en-US"/>
          </a:p>
        </p:txBody>
      </p:sp>
      <p:sp>
        <p:nvSpPr>
          <p:cNvPr id="3" name="TextBox 2">
            <a:extLst>
              <a:ext uri="{FF2B5EF4-FFF2-40B4-BE49-F238E27FC236}">
                <a16:creationId xmlns:a16="http://schemas.microsoft.com/office/drawing/2014/main" id="{C3194562-5403-0A33-C0B0-049C90725BF2}"/>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7" name="Title Placeholder 1">
            <a:extLst>
              <a:ext uri="{FF2B5EF4-FFF2-40B4-BE49-F238E27FC236}">
                <a16:creationId xmlns:a16="http://schemas.microsoft.com/office/drawing/2014/main" id="{28EC92F3-573E-0B93-14C0-3CE2B420E72D}"/>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112759810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ection header + colour 1">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50DE0D6-F9EE-AC59-A81E-744256C6A67C}"/>
              </a:ext>
            </a:extLst>
          </p:cNvPr>
          <p:cNvSpPr/>
          <p:nvPr userDrawn="1"/>
        </p:nvSpPr>
        <p:spPr>
          <a:xfrm>
            <a:off x="0" y="0"/>
            <a:ext cx="5916613" cy="1089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err="1">
              <a:solidFill>
                <a:schemeClr val="bg1"/>
              </a:solidFill>
            </a:endParaRPr>
          </a:p>
        </p:txBody>
      </p:sp>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0" y="9525"/>
            <a:ext cx="4691062" cy="6858001"/>
          </a:xfrm>
          <a:prstGeom prst="rect">
            <a:avLst/>
          </a:prstGeom>
          <a:solidFill>
            <a:schemeClr val="tx2"/>
          </a:solidFill>
        </p:spPr>
        <p:txBody>
          <a:bodyPr/>
          <a:lstStyle/>
          <a:p>
            <a:pPr lvl="0"/>
            <a:r>
              <a:rPr lang="en-GB"/>
              <a:t>  </a:t>
            </a:r>
            <a:endParaRPr lang="en-US"/>
          </a:p>
        </p:txBody>
      </p:sp>
      <p:sp>
        <p:nvSpPr>
          <p:cNvPr id="3" name="Footer Placeholder 2">
            <a:extLst>
              <a:ext uri="{FF2B5EF4-FFF2-40B4-BE49-F238E27FC236}">
                <a16:creationId xmlns:a16="http://schemas.microsoft.com/office/drawing/2014/main" id="{42487C49-76B3-71C8-4614-9F96F8401884}"/>
              </a:ext>
            </a:extLst>
          </p:cNvPr>
          <p:cNvSpPr>
            <a:spLocks noGrp="1"/>
          </p:cNvSpPr>
          <p:nvPr>
            <p:ph type="ftr" sz="quarter" idx="20"/>
          </p:nvPr>
        </p:nvSpPr>
        <p:spPr/>
        <p:txBody>
          <a:bodyPr/>
          <a:lstStyle/>
          <a:p>
            <a:r>
              <a:rPr lang="en-US"/>
              <a:t>ESG Ratings Working Group 2026</a:t>
            </a:r>
            <a:endParaRPr lang="en-GB"/>
          </a:p>
        </p:txBody>
      </p:sp>
      <p:sp>
        <p:nvSpPr>
          <p:cNvPr id="4" name="Slide Number Placeholder 3">
            <a:extLst>
              <a:ext uri="{FF2B5EF4-FFF2-40B4-BE49-F238E27FC236}">
                <a16:creationId xmlns:a16="http://schemas.microsoft.com/office/drawing/2014/main" id="{6BFE59C2-372C-FB1A-95F0-E59DE5768060}"/>
              </a:ext>
            </a:extLst>
          </p:cNvPr>
          <p:cNvSpPr>
            <a:spLocks noGrp="1"/>
          </p:cNvSpPr>
          <p:nvPr>
            <p:ph type="sldNum" sz="quarter" idx="21"/>
          </p:nvPr>
        </p:nvSpPr>
        <p:spPr/>
        <p:txBody>
          <a:bodyPr/>
          <a:lstStyle/>
          <a:p>
            <a:fld id="{D50BA9A8-CF3C-844E-807E-F2FFC8C0C4DD}" type="slidenum">
              <a:rPr lang="en-US" smtClean="0"/>
              <a:pPr/>
              <a:t>‹#›</a:t>
            </a:fld>
            <a:endParaRPr lang="en-US"/>
          </a:p>
        </p:txBody>
      </p:sp>
      <p:sp>
        <p:nvSpPr>
          <p:cNvPr id="5" name="TextBox 4">
            <a:extLst>
              <a:ext uri="{FF2B5EF4-FFF2-40B4-BE49-F238E27FC236}">
                <a16:creationId xmlns:a16="http://schemas.microsoft.com/office/drawing/2014/main" id="{9C1616B3-DB83-48AE-D986-0122E82BBB56}"/>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6" name="Title Placeholder 1">
            <a:extLst>
              <a:ext uri="{FF2B5EF4-FFF2-40B4-BE49-F238E27FC236}">
                <a16:creationId xmlns:a16="http://schemas.microsoft.com/office/drawing/2014/main" id="{AFDEAE61-64C1-9002-811E-FEC8EC7B9799}"/>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7" name="Content Placeholder 2">
            <a:extLst>
              <a:ext uri="{FF2B5EF4-FFF2-40B4-BE49-F238E27FC236}">
                <a16:creationId xmlns:a16="http://schemas.microsoft.com/office/drawing/2014/main" id="{62192D9B-8FDE-7A0F-65A1-10EA07543216}"/>
              </a:ext>
            </a:extLst>
          </p:cNvPr>
          <p:cNvSpPr>
            <a:spLocks noGrp="1"/>
          </p:cNvSpPr>
          <p:nvPr>
            <p:ph idx="1"/>
          </p:nvPr>
        </p:nvSpPr>
        <p:spPr>
          <a:xfrm>
            <a:off x="6096000" y="1444782"/>
            <a:ext cx="5376000" cy="1428596"/>
          </a:xfrm>
          <a:prstGeom prst="rect">
            <a:avLst/>
          </a:prstGeom>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8" name="Text Placeholder 6">
            <a:extLst>
              <a:ext uri="{FF2B5EF4-FFF2-40B4-BE49-F238E27FC236}">
                <a16:creationId xmlns:a16="http://schemas.microsoft.com/office/drawing/2014/main" id="{37E845DE-F238-8DA1-3AD4-B7AB07E46651}"/>
              </a:ext>
            </a:extLst>
          </p:cNvPr>
          <p:cNvSpPr>
            <a:spLocks noGrp="1"/>
          </p:cNvSpPr>
          <p:nvPr>
            <p:ph type="body" sz="quarter" idx="22" hasCustomPrompt="1"/>
          </p:nvPr>
        </p:nvSpPr>
        <p:spPr>
          <a:xfrm>
            <a:off x="4797940" y="9525"/>
            <a:ext cx="108000" cy="2088000"/>
          </a:xfrm>
          <a:prstGeom prst="rect">
            <a:avLst/>
          </a:prstGeom>
          <a:solidFill>
            <a:schemeClr val="accent1"/>
          </a:solidFill>
        </p:spPr>
        <p:txBody>
          <a:bodyPr/>
          <a:lstStyle/>
          <a:p>
            <a:pPr lvl="0"/>
            <a:r>
              <a:rPr lang="en-GB"/>
              <a:t>  </a:t>
            </a:r>
            <a:endParaRPr lang="en-US"/>
          </a:p>
        </p:txBody>
      </p:sp>
      <p:sp>
        <p:nvSpPr>
          <p:cNvPr id="11" name="Text Placeholder 6">
            <a:extLst>
              <a:ext uri="{FF2B5EF4-FFF2-40B4-BE49-F238E27FC236}">
                <a16:creationId xmlns:a16="http://schemas.microsoft.com/office/drawing/2014/main" id="{AEC824C9-8631-D553-C3F3-99AAE128261B}"/>
              </a:ext>
            </a:extLst>
          </p:cNvPr>
          <p:cNvSpPr>
            <a:spLocks noGrp="1"/>
          </p:cNvSpPr>
          <p:nvPr>
            <p:ph type="body" sz="quarter" idx="23" hasCustomPrompt="1"/>
          </p:nvPr>
        </p:nvSpPr>
        <p:spPr>
          <a:xfrm>
            <a:off x="4797940" y="2223000"/>
            <a:ext cx="108000" cy="3122263"/>
          </a:xfrm>
          <a:prstGeom prst="rect">
            <a:avLst/>
          </a:prstGeom>
          <a:solidFill>
            <a:schemeClr val="tx2"/>
          </a:solidFill>
        </p:spPr>
        <p:txBody>
          <a:bodyPr/>
          <a:lstStyle/>
          <a:p>
            <a:pPr lvl="0"/>
            <a:r>
              <a:rPr lang="en-GB"/>
              <a:t>  </a:t>
            </a:r>
            <a:endParaRPr lang="en-US"/>
          </a:p>
        </p:txBody>
      </p:sp>
      <p:sp>
        <p:nvSpPr>
          <p:cNvPr id="12" name="Text Placeholder 6">
            <a:extLst>
              <a:ext uri="{FF2B5EF4-FFF2-40B4-BE49-F238E27FC236}">
                <a16:creationId xmlns:a16="http://schemas.microsoft.com/office/drawing/2014/main" id="{005188DE-D15B-9880-934F-DF218E68F1BF}"/>
              </a:ext>
            </a:extLst>
          </p:cNvPr>
          <p:cNvSpPr>
            <a:spLocks noGrp="1"/>
          </p:cNvSpPr>
          <p:nvPr>
            <p:ph type="body" sz="quarter" idx="24" hasCustomPrompt="1"/>
          </p:nvPr>
        </p:nvSpPr>
        <p:spPr>
          <a:xfrm>
            <a:off x="4797940" y="5480263"/>
            <a:ext cx="108000" cy="1368000"/>
          </a:xfrm>
          <a:prstGeom prst="rect">
            <a:avLst/>
          </a:prstGeom>
          <a:solidFill>
            <a:schemeClr val="bg2"/>
          </a:solidFill>
        </p:spPr>
        <p:txBody>
          <a:bodyPr/>
          <a:lstStyle/>
          <a:p>
            <a:pPr lvl="0"/>
            <a:r>
              <a:rPr lang="en-GB"/>
              <a:t>  </a:t>
            </a:r>
            <a:endParaRPr lang="en-US"/>
          </a:p>
        </p:txBody>
      </p:sp>
      <p:pic>
        <p:nvPicPr>
          <p:cNvPr id="14" name="Picture 13" descr="ERM logo">
            <a:extLst>
              <a:ext uri="{FF2B5EF4-FFF2-40B4-BE49-F238E27FC236}">
                <a16:creationId xmlns:a16="http://schemas.microsoft.com/office/drawing/2014/main" id="{A63BA5E6-7243-2B7C-3739-57020D3E75F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377535" y="198928"/>
            <a:ext cx="660506" cy="795053"/>
          </a:xfrm>
          <a:prstGeom prst="rect">
            <a:avLst/>
          </a:prstGeom>
        </p:spPr>
      </p:pic>
    </p:spTree>
    <p:extLst>
      <p:ext uri="{BB962C8B-B14F-4D97-AF65-F5344CB8AC3E}">
        <p14:creationId xmlns:p14="http://schemas.microsoft.com/office/powerpoint/2010/main" val="754847930"/>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2" orient="horz" pos="913">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Section header + colour 2">
    <p:bg>
      <p:bgRef idx="1001">
        <a:schemeClr val="bg1"/>
      </p:bgRef>
    </p:bg>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9DB10912-4175-C6E3-59B8-76FA8F599AEE}"/>
              </a:ext>
            </a:extLst>
          </p:cNvPr>
          <p:cNvSpPr>
            <a:spLocks noGrp="1"/>
          </p:cNvSpPr>
          <p:nvPr>
            <p:ph type="body" sz="quarter" idx="15" hasCustomPrompt="1"/>
          </p:nvPr>
        </p:nvSpPr>
        <p:spPr>
          <a:xfrm>
            <a:off x="7500938" y="9525"/>
            <a:ext cx="4691062" cy="6858001"/>
          </a:xfrm>
          <a:prstGeom prst="rect">
            <a:avLst/>
          </a:prstGeom>
          <a:solidFill>
            <a:schemeClr val="accent1"/>
          </a:solidFill>
        </p:spPr>
        <p:txBody>
          <a:bodyPr/>
          <a:lstStyle/>
          <a:p>
            <a:pPr lvl="0"/>
            <a:r>
              <a:rPr lang="en-GB"/>
              <a:t>  </a:t>
            </a:r>
            <a:endParaRPr lang="en-US"/>
          </a:p>
        </p:txBody>
      </p:sp>
      <p:sp>
        <p:nvSpPr>
          <p:cNvPr id="3" name="Footer Placeholder 2">
            <a:extLst>
              <a:ext uri="{FF2B5EF4-FFF2-40B4-BE49-F238E27FC236}">
                <a16:creationId xmlns:a16="http://schemas.microsoft.com/office/drawing/2014/main" id="{42487C49-76B3-71C8-4614-9F96F8401884}"/>
              </a:ext>
            </a:extLst>
          </p:cNvPr>
          <p:cNvSpPr>
            <a:spLocks noGrp="1"/>
          </p:cNvSpPr>
          <p:nvPr>
            <p:ph type="ftr" sz="quarter" idx="20"/>
          </p:nvPr>
        </p:nvSpPr>
        <p:spPr/>
        <p:txBody>
          <a:bodyPr/>
          <a:lstStyle>
            <a:lvl1pPr>
              <a:defRPr>
                <a:solidFill>
                  <a:schemeClr val="bg1"/>
                </a:solidFill>
              </a:defRPr>
            </a:lvl1pPr>
          </a:lstStyle>
          <a:p>
            <a:r>
              <a:rPr lang="en-US"/>
              <a:t>ESG Ratings Working Group 2026</a:t>
            </a:r>
            <a:endParaRPr lang="en-GB"/>
          </a:p>
        </p:txBody>
      </p:sp>
      <p:sp>
        <p:nvSpPr>
          <p:cNvPr id="4" name="Slide Number Placeholder 3">
            <a:extLst>
              <a:ext uri="{FF2B5EF4-FFF2-40B4-BE49-F238E27FC236}">
                <a16:creationId xmlns:a16="http://schemas.microsoft.com/office/drawing/2014/main" id="{6BFE59C2-372C-FB1A-95F0-E59DE5768060}"/>
              </a:ext>
            </a:extLst>
          </p:cNvPr>
          <p:cNvSpPr>
            <a:spLocks noGrp="1"/>
          </p:cNvSpPr>
          <p:nvPr>
            <p:ph type="sldNum" sz="quarter" idx="21"/>
          </p:nvPr>
        </p:nvSpPr>
        <p:spPr/>
        <p:txBody>
          <a:bodyPr/>
          <a:lstStyle>
            <a:lvl1pPr>
              <a:defRPr>
                <a:solidFill>
                  <a:schemeClr val="bg1"/>
                </a:solidFill>
              </a:defRPr>
            </a:lvl1pPr>
          </a:lstStyle>
          <a:p>
            <a:fld id="{D50BA9A8-CF3C-844E-807E-F2FFC8C0C4DD}" type="slidenum">
              <a:rPr lang="en-US" smtClean="0"/>
              <a:pPr/>
              <a:t>‹#›</a:t>
            </a:fld>
            <a:endParaRPr lang="en-US"/>
          </a:p>
        </p:txBody>
      </p:sp>
      <p:sp>
        <p:nvSpPr>
          <p:cNvPr id="5" name="TextBox 4">
            <a:extLst>
              <a:ext uri="{FF2B5EF4-FFF2-40B4-BE49-F238E27FC236}">
                <a16:creationId xmlns:a16="http://schemas.microsoft.com/office/drawing/2014/main" id="{9C1616B3-DB83-48AE-D986-0122E82BBB56}"/>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6" name="Title Placeholder 1">
            <a:extLst>
              <a:ext uri="{FF2B5EF4-FFF2-40B4-BE49-F238E27FC236}">
                <a16:creationId xmlns:a16="http://schemas.microsoft.com/office/drawing/2014/main" id="{AFDEAE61-64C1-9002-811E-FEC8EC7B9799}"/>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
        <p:nvSpPr>
          <p:cNvPr id="7" name="Content Placeholder 2">
            <a:extLst>
              <a:ext uri="{FF2B5EF4-FFF2-40B4-BE49-F238E27FC236}">
                <a16:creationId xmlns:a16="http://schemas.microsoft.com/office/drawing/2014/main" id="{62192D9B-8FDE-7A0F-65A1-10EA07543216}"/>
              </a:ext>
            </a:extLst>
          </p:cNvPr>
          <p:cNvSpPr>
            <a:spLocks noGrp="1"/>
          </p:cNvSpPr>
          <p:nvPr>
            <p:ph idx="1"/>
          </p:nvPr>
        </p:nvSpPr>
        <p:spPr>
          <a:xfrm>
            <a:off x="1055688" y="1089024"/>
            <a:ext cx="5040312" cy="1428596"/>
          </a:xfrm>
          <a:prstGeom prst="rect">
            <a:avLst/>
          </a:prstGeom>
          <a:noFill/>
        </p:spPr>
        <p:txBody>
          <a:bodyPr wrap="square" lIns="0" tIns="0" rIns="0" bIns="0">
            <a:spAutoFit/>
          </a:bodyPr>
          <a:lstStyle>
            <a:lvl1pPr>
              <a:spcAft>
                <a:spcPts val="100"/>
              </a:spcAft>
              <a:defRPr sz="3600" b="1">
                <a:solidFill>
                  <a:schemeClr val="tx1"/>
                </a:solidFill>
              </a:defRPr>
            </a:lvl1pPr>
            <a:lvl2pPr>
              <a:spcBef>
                <a:spcPts val="0"/>
              </a:spcBef>
              <a:spcAft>
                <a:spcPts val="0"/>
              </a:spcAft>
              <a:defRPr b="0">
                <a:solidFill>
                  <a:schemeClr val="tx1"/>
                </a:solidFill>
              </a:defRPr>
            </a:lvl2pPr>
            <a:lvl4pPr>
              <a:buClr>
                <a:schemeClr val="tx1"/>
              </a:buClr>
              <a:defRPr/>
            </a:lvl4pPr>
            <a:lvl5pPr marL="806450" indent="-266700">
              <a:buClr>
                <a:schemeClr val="accent4"/>
              </a:buClr>
              <a:buFont typeface=".Hiragino Kaku Gothic Interface W3"/>
              <a:buChar char="◻"/>
              <a:defRPr/>
            </a:lvl5pPr>
          </a:lstStyle>
          <a:p>
            <a:pPr lvl="0"/>
            <a:r>
              <a:rPr lang="en-GB"/>
              <a:t>Click to edit Master text styles</a:t>
            </a:r>
          </a:p>
          <a:p>
            <a:pPr lvl="1"/>
            <a:r>
              <a:rPr lang="en-GB"/>
              <a:t>Second level</a:t>
            </a:r>
          </a:p>
        </p:txBody>
      </p:sp>
      <p:sp>
        <p:nvSpPr>
          <p:cNvPr id="8" name="Text Placeholder 6">
            <a:extLst>
              <a:ext uri="{FF2B5EF4-FFF2-40B4-BE49-F238E27FC236}">
                <a16:creationId xmlns:a16="http://schemas.microsoft.com/office/drawing/2014/main" id="{37E845DE-F238-8DA1-3AD4-B7AB07E46651}"/>
              </a:ext>
            </a:extLst>
          </p:cNvPr>
          <p:cNvSpPr>
            <a:spLocks noGrp="1"/>
          </p:cNvSpPr>
          <p:nvPr>
            <p:ph type="body" sz="quarter" idx="22" hasCustomPrompt="1"/>
          </p:nvPr>
        </p:nvSpPr>
        <p:spPr>
          <a:xfrm>
            <a:off x="7197702" y="9525"/>
            <a:ext cx="108000" cy="2088000"/>
          </a:xfrm>
          <a:prstGeom prst="rect">
            <a:avLst/>
          </a:prstGeom>
          <a:solidFill>
            <a:schemeClr val="accent1"/>
          </a:solidFill>
        </p:spPr>
        <p:txBody>
          <a:bodyPr/>
          <a:lstStyle/>
          <a:p>
            <a:pPr lvl="0"/>
            <a:r>
              <a:rPr lang="en-GB"/>
              <a:t>  </a:t>
            </a:r>
            <a:endParaRPr lang="en-US"/>
          </a:p>
        </p:txBody>
      </p:sp>
      <p:sp>
        <p:nvSpPr>
          <p:cNvPr id="11" name="Text Placeholder 6">
            <a:extLst>
              <a:ext uri="{FF2B5EF4-FFF2-40B4-BE49-F238E27FC236}">
                <a16:creationId xmlns:a16="http://schemas.microsoft.com/office/drawing/2014/main" id="{AEC824C9-8631-D553-C3F3-99AAE128261B}"/>
              </a:ext>
            </a:extLst>
          </p:cNvPr>
          <p:cNvSpPr>
            <a:spLocks noGrp="1"/>
          </p:cNvSpPr>
          <p:nvPr>
            <p:ph type="body" sz="quarter" idx="23" hasCustomPrompt="1"/>
          </p:nvPr>
        </p:nvSpPr>
        <p:spPr>
          <a:xfrm>
            <a:off x="7197702" y="2223000"/>
            <a:ext cx="108000" cy="3122263"/>
          </a:xfrm>
          <a:prstGeom prst="rect">
            <a:avLst/>
          </a:prstGeom>
          <a:solidFill>
            <a:schemeClr val="tx2"/>
          </a:solidFill>
        </p:spPr>
        <p:txBody>
          <a:bodyPr/>
          <a:lstStyle/>
          <a:p>
            <a:pPr lvl="0"/>
            <a:r>
              <a:rPr lang="en-GB"/>
              <a:t>  </a:t>
            </a:r>
            <a:endParaRPr lang="en-US"/>
          </a:p>
        </p:txBody>
      </p:sp>
      <p:sp>
        <p:nvSpPr>
          <p:cNvPr id="12" name="Text Placeholder 6">
            <a:extLst>
              <a:ext uri="{FF2B5EF4-FFF2-40B4-BE49-F238E27FC236}">
                <a16:creationId xmlns:a16="http://schemas.microsoft.com/office/drawing/2014/main" id="{005188DE-D15B-9880-934F-DF218E68F1BF}"/>
              </a:ext>
            </a:extLst>
          </p:cNvPr>
          <p:cNvSpPr>
            <a:spLocks noGrp="1"/>
          </p:cNvSpPr>
          <p:nvPr>
            <p:ph type="body" sz="quarter" idx="24" hasCustomPrompt="1"/>
          </p:nvPr>
        </p:nvSpPr>
        <p:spPr>
          <a:xfrm>
            <a:off x="7197702" y="5480263"/>
            <a:ext cx="108000" cy="1368000"/>
          </a:xfrm>
          <a:prstGeom prst="rect">
            <a:avLst/>
          </a:prstGeom>
          <a:solidFill>
            <a:schemeClr val="bg2"/>
          </a:solidFill>
        </p:spPr>
        <p:txBody>
          <a:bodyPr/>
          <a:lstStyle/>
          <a:p>
            <a:pPr lvl="0"/>
            <a:r>
              <a:rPr lang="en-GB"/>
              <a:t>  </a:t>
            </a:r>
            <a:endParaRPr lang="en-US"/>
          </a:p>
        </p:txBody>
      </p:sp>
      <p:sp>
        <p:nvSpPr>
          <p:cNvPr id="2" name="Text Placeholder 13">
            <a:extLst>
              <a:ext uri="{FF2B5EF4-FFF2-40B4-BE49-F238E27FC236}">
                <a16:creationId xmlns:a16="http://schemas.microsoft.com/office/drawing/2014/main" id="{3E4A495B-01C6-5A25-4396-C11E1DB24971}"/>
              </a:ext>
            </a:extLst>
          </p:cNvPr>
          <p:cNvSpPr>
            <a:spLocks noGrp="1"/>
          </p:cNvSpPr>
          <p:nvPr>
            <p:ph type="body" sz="quarter" idx="25" hasCustomPrompt="1"/>
          </p:nvPr>
        </p:nvSpPr>
        <p:spPr>
          <a:xfrm>
            <a:off x="11464925" y="263525"/>
            <a:ext cx="481542" cy="655108"/>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p>
            <a:pPr lvl="0"/>
            <a:r>
              <a:rPr lang="en-GB"/>
              <a:t> </a:t>
            </a:r>
            <a:endParaRPr lang="en-US"/>
          </a:p>
        </p:txBody>
      </p:sp>
    </p:spTree>
    <p:extLst>
      <p:ext uri="{BB962C8B-B14F-4D97-AF65-F5344CB8AC3E}">
        <p14:creationId xmlns:p14="http://schemas.microsoft.com/office/powerpoint/2010/main" val="2334563462"/>
      </p:ext>
    </p:extLst>
  </p:cSld>
  <p:clrMapOvr>
    <a:overrideClrMapping bg1="lt1" tx1="dk1" bg2="lt2" tx2="dk2" accent1="accent1" accent2="accent2" accent3="accent3" accent4="accent4" accent5="accent5" accent6="accent6" hlink="hlink" folHlink="folHlink"/>
  </p:clrMapOvr>
  <p:transition>
    <p:fade/>
  </p:transition>
  <p:extLst>
    <p:ext uri="{DCECCB84-F9BA-43D5-87BE-67443E8EF086}">
      <p15:sldGuideLst xmlns:p15="http://schemas.microsoft.com/office/powerpoint/2012/main">
        <p15:guide id="1" pos="3840">
          <p15:clr>
            <a:srgbClr val="FBAE40"/>
          </p15:clr>
        </p15:guide>
        <p15:guide id="2" orient="horz" pos="686">
          <p15:clr>
            <a:srgbClr val="FBAE40"/>
          </p15:clr>
        </p15:guide>
        <p15:guide id="3" pos="4725">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Slide + Image">
    <p:bg>
      <p:bgPr>
        <a:solidFill>
          <a:schemeClr val="accent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bg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7200" cy="828229"/>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rgbClr val="FFFFFF"/>
                </a:solidFill>
                <a:latin typeface="+mn-lt"/>
                <a:cs typeface="Georgia"/>
              </a:rPr>
              <a:t>Sustainability is our business</a:t>
            </a:r>
            <a:endParaRPr sz="1300" kern="1000" spc="10" baseline="0">
              <a:latin typeface="+mn-lt"/>
              <a:cs typeface="Georgia"/>
            </a:endParaRPr>
          </a:p>
          <a:p>
            <a:pPr marL="0" indent="0">
              <a:spcBef>
                <a:spcPts val="1000"/>
              </a:spcBef>
              <a:tabLst/>
            </a:pPr>
            <a:r>
              <a:rPr lang="en-GB" sz="500" b="0" i="0" spc="0" baseline="0">
                <a:solidFill>
                  <a:srgbClr val="FFFFFF"/>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480003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Slide + Image - White">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00000"/>
            <a:ext cx="5580000" cy="1384995"/>
          </a:xfrm>
        </p:spPr>
        <p:txBody>
          <a:bodyPr anchor="b"/>
          <a:lstStyle>
            <a:lvl1pPr algn="l">
              <a:lnSpc>
                <a:spcPct val="90000"/>
              </a:lnSpc>
              <a:defRPr sz="50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5" y="176858"/>
            <a:ext cx="2257200" cy="828228"/>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236062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Slide + Image - Gray">
    <p:bg>
      <p:bgPr>
        <a:solidFill>
          <a:schemeClr val="tx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pic>
        <p:nvPicPr>
          <p:cNvPr id="23" name="Graphic 22" descr="ERM Sustainability Institute logo">
            <a:extLst>
              <a:ext uri="{FF2B5EF4-FFF2-40B4-BE49-F238E27FC236}">
                <a16:creationId xmlns:a16="http://schemas.microsoft.com/office/drawing/2014/main" id="{86C30FDA-D787-33A1-AE0D-BE411F43EE9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spTree>
    <p:extLst>
      <p:ext uri="{BB962C8B-B14F-4D97-AF65-F5344CB8AC3E}">
        <p14:creationId xmlns:p14="http://schemas.microsoft.com/office/powerpoint/2010/main" val="60270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Slide + Image - Mint">
    <p:bg>
      <p:bgPr>
        <a:solidFill>
          <a:schemeClr val="bg2"/>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EE3F6531-A2E7-573A-09FB-BE2727668182}"/>
              </a:ext>
            </a:extLst>
          </p:cNvPr>
          <p:cNvSpPr>
            <a:spLocks noGrp="1"/>
          </p:cNvSpPr>
          <p:nvPr>
            <p:ph type="pic" sz="quarter" idx="14"/>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8" y="2755400"/>
            <a:ext cx="5580000" cy="1329595"/>
          </a:xfrm>
        </p:spPr>
        <p:txBody>
          <a:bodyPr anchor="b"/>
          <a:lstStyle>
            <a:lvl1pPr algn="l">
              <a:lnSpc>
                <a:spcPct val="90000"/>
              </a:lnSpc>
              <a:defRPr sz="4800" b="0" spc="120" baseline="0">
                <a:solidFill>
                  <a:schemeClr val="tx1"/>
                </a:solidFill>
              </a:defRPr>
            </a:lvl1pPr>
          </a:lstStyle>
          <a:p>
            <a:r>
              <a:rPr lang="en-US"/>
              <a:t>Title slide with one or two lines</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558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4" y="4500000"/>
            <a:ext cx="5580000"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24" name="Date Placeholder 3">
            <a:extLst>
              <a:ext uri="{FF2B5EF4-FFF2-40B4-BE49-F238E27FC236}">
                <a16:creationId xmlns:a16="http://schemas.microsoft.com/office/drawing/2014/main" id="{F692CC04-6689-53E4-41BC-B88F2534B4A7}"/>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25" name="object 9">
            <a:extLst>
              <a:ext uri="{FF2B5EF4-FFF2-40B4-BE49-F238E27FC236}">
                <a16:creationId xmlns:a16="http://schemas.microsoft.com/office/drawing/2014/main" id="{9A6A5ADE-88A5-5D9C-FB2B-10E8D9C0E930}"/>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7118F892-08D6-C831-9CEC-1FB9C53BFE99}"/>
              </a:ext>
            </a:extLst>
          </p:cNvPr>
          <p:cNvSpPr>
            <a:spLocks noGrp="1"/>
          </p:cNvSpPr>
          <p:nvPr>
            <p:ph type="body" sz="quarter" idx="15" hasCustomPrompt="1"/>
          </p:nvPr>
        </p:nvSpPr>
        <p:spPr>
          <a:xfrm>
            <a:off x="215900" y="2354316"/>
            <a:ext cx="5580000" cy="237181"/>
          </a:xfrm>
        </p:spPr>
        <p:txBody>
          <a:bodyPr wrap="square">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4" name="Graphic 3" descr="ERM Sustainability Institute logo">
            <a:extLst>
              <a:ext uri="{FF2B5EF4-FFF2-40B4-BE49-F238E27FC236}">
                <a16:creationId xmlns:a16="http://schemas.microsoft.com/office/drawing/2014/main" id="{CA8A197F-A257-5C25-DA8D-F516811DCBA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4220157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le Slide - Image - Ful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bg1"/>
                </a:solidFill>
              </a:defRPr>
            </a:lvl1pPr>
          </a:lstStyle>
          <a:p>
            <a:r>
              <a:rPr lang="en-US"/>
              <a:t>Title slide – </a:t>
            </a:r>
            <a:br>
              <a:rPr lang="en-US"/>
            </a:br>
            <a:r>
              <a:rPr lang="en-US"/>
              <a:t>Dark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1" y="4284000"/>
            <a:ext cx="7560000" cy="158120"/>
          </a:xfrm>
        </p:spPr>
        <p:txBody>
          <a:bodyPr wrap="square" anchor="t">
            <a:spAutoFit/>
          </a:bodyPr>
          <a:lstStyle>
            <a:lvl1pPr marL="0" indent="0" algn="l">
              <a:buNone/>
              <a:defRPr sz="10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lIns="0" tIns="0" rIns="0" bIns="0"/>
          <a:lstStyle>
            <a:lvl1pPr algn="l">
              <a:defRPr sz="1000" b="0" i="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bg1"/>
                </a:solidFill>
                <a:latin typeface="+mn-lt"/>
                <a:cs typeface="Georgia"/>
              </a:rPr>
              <a:t>Sustainability is our business</a:t>
            </a:r>
          </a:p>
          <a:p>
            <a:pPr marL="0" indent="0">
              <a:spcBef>
                <a:spcPts val="1000"/>
              </a:spcBef>
              <a:tabLst/>
            </a:pPr>
            <a:r>
              <a:rPr lang="en-GB" sz="500" b="0" i="0" spc="0" baseline="0">
                <a:solidFill>
                  <a:schemeClr val="bg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C3C9E3BA-72EB-B611-FA61-01F382A4D907}"/>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3A959DBF-FD4A-323E-8070-3D3BD2A1627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13204483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Slide - Image - Ligh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C0189-234E-4BC0-5081-AA8C4B7F4368}"/>
              </a:ext>
            </a:extLst>
          </p:cNvPr>
          <p:cNvSpPr>
            <a:spLocks noGrp="1"/>
          </p:cNvSpPr>
          <p:nvPr>
            <p:ph type="ctrTitle" hasCustomPrompt="1"/>
          </p:nvPr>
        </p:nvSpPr>
        <p:spPr>
          <a:xfrm>
            <a:off x="221311" y="2274483"/>
            <a:ext cx="7560000" cy="1883593"/>
          </a:xfrm>
        </p:spPr>
        <p:txBody>
          <a:bodyPr anchor="b"/>
          <a:lstStyle>
            <a:lvl1pPr algn="l">
              <a:lnSpc>
                <a:spcPct val="85000"/>
              </a:lnSpc>
              <a:defRPr sz="7200" b="0" spc="120" baseline="0">
                <a:solidFill>
                  <a:schemeClr val="tx1"/>
                </a:solidFill>
              </a:defRPr>
            </a:lvl1pPr>
          </a:lstStyle>
          <a:p>
            <a:r>
              <a:rPr lang="en-US"/>
              <a:t>Title slide – </a:t>
            </a:r>
            <a:br>
              <a:rPr lang="en-US"/>
            </a:br>
            <a:r>
              <a:rPr lang="en-US"/>
              <a:t>Light photo</a:t>
            </a:r>
            <a:endParaRPr lang="en-GB"/>
          </a:p>
        </p:txBody>
      </p:sp>
      <p:sp>
        <p:nvSpPr>
          <p:cNvPr id="3" name="Subtitle 2">
            <a:extLst>
              <a:ext uri="{FF2B5EF4-FFF2-40B4-BE49-F238E27FC236}">
                <a16:creationId xmlns:a16="http://schemas.microsoft.com/office/drawing/2014/main" id="{A876A97B-C249-D527-AD85-C03F3265CE63}"/>
              </a:ext>
            </a:extLst>
          </p:cNvPr>
          <p:cNvSpPr>
            <a:spLocks noGrp="1"/>
          </p:cNvSpPr>
          <p:nvPr>
            <p:ph type="subTitle" idx="1" hasCustomPrompt="1"/>
          </p:nvPr>
        </p:nvSpPr>
        <p:spPr>
          <a:xfrm>
            <a:off x="221312" y="4284000"/>
            <a:ext cx="7560000" cy="158120"/>
          </a:xfrm>
        </p:spPr>
        <p:txBody>
          <a:bodyPr wrap="square" anchor="t">
            <a:spAutoFit/>
          </a:bodyPr>
          <a:lstStyle>
            <a:lvl1pPr marL="0" indent="0" algn="l">
              <a:buNone/>
              <a:defRPr sz="10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Presented TO: Name</a:t>
            </a:r>
            <a:endParaRPr lang="en-GB"/>
          </a:p>
        </p:txBody>
      </p:sp>
      <p:sp>
        <p:nvSpPr>
          <p:cNvPr id="4" name="Date Placeholder 3">
            <a:extLst>
              <a:ext uri="{FF2B5EF4-FFF2-40B4-BE49-F238E27FC236}">
                <a16:creationId xmlns:a16="http://schemas.microsoft.com/office/drawing/2014/main" id="{521D364F-0471-FD87-D910-3D72FACD2336}"/>
              </a:ext>
            </a:extLst>
          </p:cNvPr>
          <p:cNvSpPr>
            <a:spLocks noGrp="1"/>
          </p:cNvSpPr>
          <p:nvPr>
            <p:ph type="dt" sz="half" idx="10"/>
          </p:nvPr>
        </p:nvSpPr>
        <p:spPr>
          <a:xfrm>
            <a:off x="220663" y="4772016"/>
            <a:ext cx="1800000" cy="180000"/>
          </a:xfrm>
          <a:prstGeom prst="rect">
            <a:avLst/>
          </a:prstGeom>
        </p:spPr>
        <p:txBody>
          <a:bodyPr/>
          <a:lstStyle>
            <a:lvl1pPr algn="l">
              <a:defRPr sz="1000" b="0" i="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GB"/>
          </a:p>
        </p:txBody>
      </p:sp>
      <p:sp>
        <p:nvSpPr>
          <p:cNvPr id="11" name="Text Placeholder 10">
            <a:extLst>
              <a:ext uri="{FF2B5EF4-FFF2-40B4-BE49-F238E27FC236}">
                <a16:creationId xmlns:a16="http://schemas.microsoft.com/office/drawing/2014/main" id="{693F38FB-A7EE-C3E5-54A4-67258B799C12}"/>
              </a:ext>
            </a:extLst>
          </p:cNvPr>
          <p:cNvSpPr>
            <a:spLocks noGrp="1"/>
          </p:cNvSpPr>
          <p:nvPr>
            <p:ph type="body" sz="quarter" idx="13" hasCustomPrompt="1"/>
          </p:nvPr>
        </p:nvSpPr>
        <p:spPr>
          <a:xfrm>
            <a:off x="220663" y="4500000"/>
            <a:ext cx="7561262" cy="158120"/>
          </a:xfrm>
        </p:spPr>
        <p:txBody>
          <a:bodyPr>
            <a:spAutoFit/>
          </a:bodyPr>
          <a:lstStyle>
            <a:lvl1pPr marL="0" indent="0">
              <a:buNone/>
              <a:defRPr sz="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[optional] presented by: Name</a:t>
            </a:r>
          </a:p>
        </p:txBody>
      </p:sp>
      <p:sp>
        <p:nvSpPr>
          <p:cNvPr id="15" name="object 9">
            <a:extLst>
              <a:ext uri="{FF2B5EF4-FFF2-40B4-BE49-F238E27FC236}">
                <a16:creationId xmlns:a16="http://schemas.microsoft.com/office/drawing/2014/main" id="{5A2DF0DB-1B16-3C7F-91C3-AB86140B4556}"/>
              </a:ext>
            </a:extLst>
          </p:cNvPr>
          <p:cNvSpPr txBox="1"/>
          <p:nvPr userDrawn="1"/>
        </p:nvSpPr>
        <p:spPr>
          <a:xfrm>
            <a:off x="221310" y="6155342"/>
            <a:ext cx="3888000" cy="489182"/>
          </a:xfrm>
          <a:prstGeom prst="rect">
            <a:avLst/>
          </a:prstGeom>
        </p:spPr>
        <p:txBody>
          <a:bodyPr vert="horz" wrap="square" lIns="0" tIns="6931" rIns="0" bIns="0" rtlCol="0">
            <a:spAutoFit/>
          </a:bodyPr>
          <a:lstStyle/>
          <a:p>
            <a:pPr marL="0">
              <a:spcBef>
                <a:spcPts val="55"/>
              </a:spcBef>
            </a:pPr>
            <a:r>
              <a:rPr sz="1300" kern="1000" spc="10" baseline="0">
                <a:solidFill>
                  <a:schemeClr val="tx1"/>
                </a:solidFill>
                <a:latin typeface="+mn-lt"/>
                <a:cs typeface="Georgia"/>
              </a:rPr>
              <a:t>Sustainability is our business</a:t>
            </a:r>
          </a:p>
          <a:p>
            <a:pPr marL="0" indent="0">
              <a:spcBef>
                <a:spcPts val="1000"/>
              </a:spcBef>
              <a:tabLst/>
            </a:pPr>
            <a:r>
              <a:rPr lang="en-GB" sz="500" b="0" i="0" spc="0" baseline="0">
                <a:solidFill>
                  <a:schemeClr val="tx1"/>
                </a:solidFill>
                <a:latin typeface="Verdana" panose="020B0604030504040204" pitchFamily="34" charset="0"/>
                <a:ea typeface="Verdana" panose="020B0604030504040204" pitchFamily="34" charset="0"/>
                <a:cs typeface="Verdana" panose="020B0604030504040204" pitchFamily="34" charset="0"/>
              </a:rPr>
              <a:t>© Copyright 2026 by The ERM International Group Limited and/or its affiliates (‘ERM’). All rights reserved. No part of this work may be reproduced or transmitted in any form or by any means, without prior written permission of ERM.</a:t>
            </a:r>
          </a:p>
        </p:txBody>
      </p:sp>
      <p:sp>
        <p:nvSpPr>
          <p:cNvPr id="5" name="Text Placeholder 10">
            <a:extLst>
              <a:ext uri="{FF2B5EF4-FFF2-40B4-BE49-F238E27FC236}">
                <a16:creationId xmlns:a16="http://schemas.microsoft.com/office/drawing/2014/main" id="{D865E905-91CA-2A4F-5B0D-33E8833047FF}"/>
              </a:ext>
            </a:extLst>
          </p:cNvPr>
          <p:cNvSpPr>
            <a:spLocks noGrp="1"/>
          </p:cNvSpPr>
          <p:nvPr>
            <p:ph type="body" sz="quarter" idx="14" hasCustomPrompt="1"/>
          </p:nvPr>
        </p:nvSpPr>
        <p:spPr>
          <a:xfrm>
            <a:off x="215900" y="1872000"/>
            <a:ext cx="7561262" cy="237181"/>
          </a:xfrm>
        </p:spPr>
        <p:txBody>
          <a:bodyPr>
            <a:spAutoFit/>
          </a:bodyPr>
          <a:lstStyle>
            <a:lvl1pPr marL="0" indent="0">
              <a:buNone/>
              <a:defRPr sz="1500" cap="all" spc="5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lvl="0"/>
            <a:r>
              <a:rPr lang="en-GB"/>
              <a:t>Small title</a:t>
            </a:r>
          </a:p>
        </p:txBody>
      </p:sp>
      <p:pic>
        <p:nvPicPr>
          <p:cNvPr id="6" name="Graphic 5" descr="ERM Sustainability Institute logo">
            <a:extLst>
              <a:ext uri="{FF2B5EF4-FFF2-40B4-BE49-F238E27FC236}">
                <a16:creationId xmlns:a16="http://schemas.microsoft.com/office/drawing/2014/main" id="{6CF3BE38-5E70-5971-EB6C-BF98C9072E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1366" y="176858"/>
            <a:ext cx="2256576" cy="828000"/>
          </a:xfrm>
          <a:prstGeom prst="rect">
            <a:avLst/>
          </a:prstGeom>
        </p:spPr>
      </p:pic>
    </p:spTree>
    <p:extLst>
      <p:ext uri="{BB962C8B-B14F-4D97-AF65-F5344CB8AC3E}">
        <p14:creationId xmlns:p14="http://schemas.microsoft.com/office/powerpoint/2010/main" val="2614976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pic>
        <p:nvPicPr>
          <p:cNvPr id="7" name="Graphic 6" descr="ERM Sustainability Institute logo">
            <a:extLst>
              <a:ext uri="{FF2B5EF4-FFF2-40B4-BE49-F238E27FC236}">
                <a16:creationId xmlns:a16="http://schemas.microsoft.com/office/drawing/2014/main" id="{5961E437-4C43-98D8-2A88-E57637C6100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
        <p:nvSpPr>
          <p:cNvPr id="2" name="Title 1">
            <a:extLst>
              <a:ext uri="{FF2B5EF4-FFF2-40B4-BE49-F238E27FC236}">
                <a16:creationId xmlns:a16="http://schemas.microsoft.com/office/drawing/2014/main" id="{0B380113-EB15-D278-5FA4-A2227E451F4B}"/>
              </a:ext>
            </a:extLst>
          </p:cNvPr>
          <p:cNvSpPr>
            <a:spLocks noGrp="1"/>
          </p:cNvSpPr>
          <p:nvPr>
            <p:ph type="title" hasCustomPrompt="1"/>
          </p:nvPr>
        </p:nvSpPr>
        <p:spPr>
          <a:xfrm>
            <a:off x="3403930" y="504000"/>
            <a:ext cx="2392714" cy="775597"/>
          </a:xfrm>
        </p:spPr>
        <p:txBody>
          <a:bodyPr/>
          <a:lstStyle>
            <a:lvl1pPr>
              <a:defRPr>
                <a:solidFill>
                  <a:schemeClr val="bg1"/>
                </a:solidFill>
              </a:defRPr>
            </a:lvl1pPr>
          </a:lstStyle>
          <a:p>
            <a:r>
              <a:rPr lang="en-GB"/>
              <a:t>Agenda/</a:t>
            </a:r>
            <a:br>
              <a:rPr lang="en-GB"/>
            </a:br>
            <a:r>
              <a:rPr lang="en-GB"/>
              <a:t>contents</a:t>
            </a:r>
            <a:endParaRPr lang="en-US"/>
          </a:p>
        </p:txBody>
      </p:sp>
      <p:cxnSp>
        <p:nvCxnSpPr>
          <p:cNvPr id="4" name="Straight Connector 3">
            <a:extLst>
              <a:ext uri="{FF2B5EF4-FFF2-40B4-BE49-F238E27FC236}">
                <a16:creationId xmlns:a16="http://schemas.microsoft.com/office/drawing/2014/main" id="{27CE7B54-B736-2F71-DD6B-061B8DECB81A}"/>
              </a:ext>
            </a:extLst>
          </p:cNvPr>
          <p:cNvCxnSpPr>
            <a:cxnSpLocks/>
          </p:cNvCxnSpPr>
          <p:nvPr userDrawn="1"/>
        </p:nvCxnSpPr>
        <p:spPr>
          <a:xfrm>
            <a:off x="3296887" y="475013"/>
            <a:ext cx="0" cy="128253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89F9443-AEE3-EB37-C7A0-7A567BE323F2}"/>
              </a:ext>
            </a:extLst>
          </p:cNvPr>
          <p:cNvCxnSpPr>
            <a:cxnSpLocks/>
          </p:cNvCxnSpPr>
          <p:nvPr userDrawn="1"/>
        </p:nvCxnSpPr>
        <p:spPr>
          <a:xfrm>
            <a:off x="6096000" y="475013"/>
            <a:ext cx="0" cy="578328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A19830C7-7146-11DB-4084-0AA2745E0688}"/>
              </a:ext>
            </a:extLst>
          </p:cNvPr>
          <p:cNvSpPr>
            <a:spLocks noGrp="1"/>
          </p:cNvSpPr>
          <p:nvPr>
            <p:ph type="body" sz="quarter" idx="13" hasCustomPrompt="1"/>
          </p:nvPr>
        </p:nvSpPr>
        <p:spPr>
          <a:xfrm>
            <a:off x="6307282" y="503238"/>
            <a:ext cx="5668818" cy="5754687"/>
          </a:xfrm>
        </p:spPr>
        <p:txBody>
          <a:bodyPr/>
          <a:lstStyle>
            <a:lvl1pPr marL="457200" indent="-457200">
              <a:buAutoNum type="arabicPlain"/>
              <a:tabLst>
                <a:tab pos="540000" algn="l"/>
              </a:tabLst>
              <a:defRPr sz="28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a:t>
            </a:r>
          </a:p>
          <a:p>
            <a:pPr lvl="0"/>
            <a:r>
              <a:rPr lang="en-GB" err="1"/>
              <a:t>Sectiion</a:t>
            </a:r>
            <a:r>
              <a:rPr lang="en-GB"/>
              <a:t> 2</a:t>
            </a:r>
          </a:p>
        </p:txBody>
      </p:sp>
    </p:spTree>
    <p:extLst>
      <p:ext uri="{BB962C8B-B14F-4D97-AF65-F5344CB8AC3E}">
        <p14:creationId xmlns:p14="http://schemas.microsoft.com/office/powerpoint/2010/main" val="399990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s -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45930C2-11F1-A718-627D-137AB1F7F99D}"/>
              </a:ext>
            </a:extLst>
          </p:cNvPr>
          <p:cNvSpPr/>
          <p:nvPr userDrawn="1"/>
        </p:nvSpPr>
        <p:spPr>
          <a:xfrm>
            <a:off x="0" y="0"/>
            <a:ext cx="3960000"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1927185" y="1501775"/>
            <a:ext cx="1854608" cy="4375150"/>
          </a:xfrm>
        </p:spPr>
        <p:txBody>
          <a:bodyPr>
            <a:noAutofit/>
          </a:bodyPr>
          <a:lstStyle>
            <a:lvl1pPr>
              <a:defRPr>
                <a:solidFill>
                  <a:schemeClr val="bg1"/>
                </a:solidFill>
              </a:defRPr>
            </a:lvl1pPr>
          </a:lstStyle>
          <a:p>
            <a:r>
              <a:rPr lang="en-GB"/>
              <a:t>Agenda/</a:t>
            </a:r>
            <a:br>
              <a:rPr lang="en-GB"/>
            </a:br>
            <a:r>
              <a:rPr lang="en-GB"/>
              <a:t>contents</a:t>
            </a:r>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4" name="Text Placeholder 10">
            <a:extLst>
              <a:ext uri="{FF2B5EF4-FFF2-40B4-BE49-F238E27FC236}">
                <a16:creationId xmlns:a16="http://schemas.microsoft.com/office/drawing/2014/main" id="{67A9ED53-C99B-07B0-B89E-F11821F7D822}"/>
              </a:ext>
            </a:extLst>
          </p:cNvPr>
          <p:cNvSpPr>
            <a:spLocks noGrp="1"/>
          </p:cNvSpPr>
          <p:nvPr>
            <p:ph type="body" sz="quarter" idx="13" hasCustomPrompt="1"/>
          </p:nvPr>
        </p:nvSpPr>
        <p:spPr>
          <a:xfrm>
            <a:off x="4172673" y="1501775"/>
            <a:ext cx="5667897" cy="4756150"/>
          </a:xfrm>
        </p:spPr>
        <p:txBody>
          <a:bodyPr/>
          <a:lstStyle>
            <a:lvl1pPr marL="0" indent="0">
              <a:buNone/>
              <a:tabLst>
                <a:tab pos="5580000" algn="r"/>
              </a:tabLst>
              <a:defRPr sz="2000">
                <a:solidFill>
                  <a:schemeClr val="tx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GB"/>
              <a:t>Section 1	X</a:t>
            </a:r>
          </a:p>
          <a:p>
            <a:pPr lvl="0"/>
            <a:r>
              <a:rPr lang="en-GB"/>
              <a:t>Section 2	X</a:t>
            </a:r>
          </a:p>
        </p:txBody>
      </p:sp>
      <p:pic>
        <p:nvPicPr>
          <p:cNvPr id="3" name="Graphic 2" descr="ERM Sustainability Institute logo">
            <a:extLst>
              <a:ext uri="{FF2B5EF4-FFF2-40B4-BE49-F238E27FC236}">
                <a16:creationId xmlns:a16="http://schemas.microsoft.com/office/drawing/2014/main" id="{87F1D4DD-3E2A-E93A-5147-D55DF0B0A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048898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ver letter - 1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899" y="936000"/>
            <a:ext cx="9804805" cy="5256000"/>
          </a:xfrm>
        </p:spPr>
        <p:txBody>
          <a:bodyPr>
            <a:noAutofit/>
          </a:bodyPr>
          <a:lstStyle>
            <a:lvl1pPr indent="-180000">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10180708" y="936000"/>
            <a:ext cx="1795391" cy="5256000"/>
          </a:xfrm>
        </p:spPr>
        <p:txBody>
          <a:bodyPr>
            <a:noAutofit/>
          </a:bodyPr>
          <a:lstStyle>
            <a:lvl1pPr>
              <a:spcBef>
                <a:spcPts val="0"/>
              </a:spcBef>
              <a:defRPr sz="1200"/>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ERM Address details</a:t>
            </a:r>
          </a:p>
          <a:p>
            <a:pPr lvl="0"/>
            <a:r>
              <a:rPr lang="en-US"/>
              <a:t>Address 1</a:t>
            </a:r>
          </a:p>
          <a:p>
            <a:pPr lvl="0"/>
            <a:r>
              <a:rPr lang="en-US"/>
              <a:t>Address 2</a:t>
            </a:r>
          </a:p>
          <a:p>
            <a:pPr lvl="0"/>
            <a:r>
              <a:rPr lang="en-US"/>
              <a:t>Address 3</a:t>
            </a:r>
          </a:p>
          <a:p>
            <a:pPr lvl="0"/>
            <a:r>
              <a:rPr lang="en-US"/>
              <a:t>City, State, Postcode</a:t>
            </a:r>
          </a:p>
          <a:p>
            <a:pPr lvl="0"/>
            <a:endParaRPr lang="en-US"/>
          </a:p>
          <a:p>
            <a:pPr lvl="0"/>
            <a:r>
              <a:rPr lang="en-US"/>
              <a:t>T +0 000 000 0000</a:t>
            </a:r>
          </a:p>
          <a:p>
            <a:pPr lvl="0"/>
            <a:endParaRPr lang="en-US"/>
          </a:p>
          <a:p>
            <a:pPr lvl="0"/>
            <a:endParaRPr lang="en-US"/>
          </a:p>
          <a:p>
            <a:pPr lvl="0"/>
            <a:endParaRPr lang="en-US"/>
          </a:p>
          <a:p>
            <a:pPr lvl="0"/>
            <a:endParaRPr lang="en-US"/>
          </a:p>
          <a:p>
            <a:pPr lvl="0"/>
            <a:endParaRPr lang="en-US"/>
          </a:p>
          <a:p>
            <a:pPr lvl="0"/>
            <a:endParaRPr lang="en-US"/>
          </a:p>
          <a:p>
            <a:pPr lvl="0"/>
            <a:endParaRPr lang="en-US"/>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387798"/>
          </a:xfrm>
        </p:spPr>
        <p:txBody>
          <a:bodyPr>
            <a:spAutoFit/>
          </a:bodyPr>
          <a:lstStyle/>
          <a:p>
            <a:r>
              <a:rPr lang="en-US"/>
              <a:t>Cover letter / Message from ERM</a:t>
            </a:r>
            <a:endParaRPr lang="en-GB"/>
          </a:p>
        </p:txBody>
      </p:sp>
      <p:cxnSp>
        <p:nvCxnSpPr>
          <p:cNvPr id="2" name="Straight Connector 1">
            <a:extLst>
              <a:ext uri="{FF2B5EF4-FFF2-40B4-BE49-F238E27FC236}">
                <a16:creationId xmlns:a16="http://schemas.microsoft.com/office/drawing/2014/main" id="{DC5E8DBB-A87B-1782-675A-3411C2B5EA02}"/>
              </a:ext>
            </a:extLst>
          </p:cNvPr>
          <p:cNvCxnSpPr>
            <a:cxnSpLocks/>
          </p:cNvCxnSpPr>
          <p:nvPr userDrawn="1"/>
        </p:nvCxnSpPr>
        <p:spPr>
          <a:xfrm>
            <a:off x="10100710"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Graphic 4" descr="ERM Sustainability Institute logo">
            <a:extLst>
              <a:ext uri="{FF2B5EF4-FFF2-40B4-BE49-F238E27FC236}">
                <a16:creationId xmlns:a16="http://schemas.microsoft.com/office/drawing/2014/main" id="{F8A3698E-E76C-405B-0E10-3BB8E650076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031794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ver letter - 2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936000"/>
            <a:ext cx="5790565" cy="5256000"/>
          </a:xfrm>
        </p:spPr>
        <p:txBody>
          <a:bodyPr>
            <a:noAutofit/>
          </a:bodyPr>
          <a:lstStyle>
            <a:lvl1pPr indent="-180000">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936000"/>
            <a:ext cx="5790565" cy="5256000"/>
          </a:xfrm>
        </p:spPr>
        <p:txBody>
          <a:bodyPr>
            <a:noAutofit/>
          </a:bodyPr>
          <a:lstStyle>
            <a:lvl1pPr>
              <a:spcBef>
                <a:spcPts val="900"/>
              </a:spcBef>
              <a:defRPr sz="1200"/>
            </a:lvl1pPr>
            <a:lvl2pPr>
              <a:spcBef>
                <a:spcPts val="900"/>
              </a:spcBef>
              <a:defRPr sz="1200"/>
            </a:lvl2pPr>
            <a:lvl3pPr marL="180000" indent="-180000">
              <a:spcBef>
                <a:spcPts val="900"/>
              </a:spcBef>
              <a:defRPr sz="1200"/>
            </a:lvl3pPr>
            <a:lvl4pPr marL="360000" indent="-180000">
              <a:spcBef>
                <a:spcPts val="900"/>
              </a:spcBef>
              <a:defRPr sz="1200"/>
            </a:lvl4pPr>
            <a:lvl5pPr marL="540000" indent="-180000">
              <a:spcBef>
                <a:spcPts val="900"/>
              </a:spcBef>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387798"/>
          </a:xfrm>
        </p:spPr>
        <p:txBody>
          <a:bodyPr>
            <a:spAutoFit/>
          </a:bodyPr>
          <a:lstStyle/>
          <a:p>
            <a:r>
              <a:rPr lang="en-US"/>
              <a:t>Cover letter / Message from ERM</a:t>
            </a:r>
            <a:endParaRPr lang="en-GB"/>
          </a:p>
        </p:txBody>
      </p:sp>
      <p:pic>
        <p:nvPicPr>
          <p:cNvPr id="5" name="Graphic 4" descr="ERM Sustainability Institute logo">
            <a:extLst>
              <a:ext uri="{FF2B5EF4-FFF2-40B4-BE49-F238E27FC236}">
                <a16:creationId xmlns:a16="http://schemas.microsoft.com/office/drawing/2014/main" id="{6AFE2704-2D7C-B4A9-76D7-3E4789235EE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6258125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ver letter - 3 column">
    <p:bg>
      <p:bgPr>
        <a:solidFill>
          <a:schemeClr val="tx2"/>
        </a:solidFill>
        <a:effectLst/>
      </p:bgPr>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387798"/>
          </a:xfrm>
        </p:spPr>
        <p:txBody>
          <a:bodyPr>
            <a:spAutoFit/>
          </a:bodyPr>
          <a:lstStyle/>
          <a:p>
            <a:r>
              <a:rPr lang="en-US"/>
              <a:t>Cover letter / Message from ERM</a:t>
            </a:r>
            <a:endParaRPr lang="en-GB"/>
          </a:p>
        </p:txBody>
      </p:sp>
      <p:cxnSp>
        <p:nvCxnSpPr>
          <p:cNvPr id="15" name="Straight Connector 14">
            <a:extLst>
              <a:ext uri="{FF2B5EF4-FFF2-40B4-BE49-F238E27FC236}">
                <a16:creationId xmlns:a16="http://schemas.microsoft.com/office/drawing/2014/main" id="{29C4E343-8FA3-3FB3-AE7B-94DDFF8453C5}"/>
              </a:ext>
            </a:extLst>
          </p:cNvPr>
          <p:cNvCxnSpPr>
            <a:cxnSpLocks/>
          </p:cNvCxnSpPr>
          <p:nvPr userDrawn="1"/>
        </p:nvCxnSpPr>
        <p:spPr>
          <a:xfrm>
            <a:off x="4118113"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a:cxnSpLocks/>
          </p:cNvCxnSpPr>
          <p:nvPr userDrawn="1"/>
        </p:nvCxnSpPr>
        <p:spPr>
          <a:xfrm>
            <a:off x="8073887" y="936000"/>
            <a:ext cx="0" cy="5256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936000"/>
            <a:ext cx="3826800" cy="5256000"/>
          </a:xfrm>
        </p:spPr>
        <p:txBody>
          <a:bodyPr>
            <a:noAutofit/>
          </a:bodyPr>
          <a:lstStyle>
            <a:lvl1pPr>
              <a:defRPr sz="1200"/>
            </a:lvl1pPr>
            <a:lvl2pPr>
              <a:defRPr sz="1200"/>
            </a:lvl2pPr>
            <a:lvl3pPr marL="180000" indent="-180000">
              <a:defRPr sz="1200"/>
            </a:lvl3pPr>
            <a:lvl4pPr marL="360000" indent="-180000">
              <a:defRPr sz="1200"/>
            </a:lvl4pPr>
            <a:lvl5pPr marL="540000" indent="-180000">
              <a:defRPr sz="1200"/>
            </a:lvl5pPr>
            <a:lvl6pPr>
              <a:defRPr sz="105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219333A-A626-30B3-44A4-0796850574D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1641147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 Only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no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10">
            <a:extLst>
              <a:ext uri="{FF2B5EF4-FFF2-40B4-BE49-F238E27FC236}">
                <a16:creationId xmlns:a16="http://schemas.microsoft.com/office/drawing/2014/main" id="{2E989688-6A3A-4541-AAF9-E4CC1729012A}"/>
              </a:ext>
            </a:extLst>
          </p:cNvPr>
          <p:cNvSpPr>
            <a:spLocks noGrp="1"/>
          </p:cNvSpPr>
          <p:nvPr>
            <p:ph type="body" sz="quarter" idx="16"/>
          </p:nvPr>
        </p:nvSpPr>
        <p:spPr>
          <a:xfrm>
            <a:off x="215898" y="1512000"/>
            <a:ext cx="11760199"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4" name="Graphic 3" descr="ERM Sustainability Institute logo">
            <a:extLst>
              <a:ext uri="{FF2B5EF4-FFF2-40B4-BE49-F238E27FC236}">
                <a16:creationId xmlns:a16="http://schemas.microsoft.com/office/drawing/2014/main" id="{C39F1BE8-B96A-9C77-6D32-1C357FB639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7681457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wo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46800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CEF56DD1-7401-72B5-4521-64F7DF7EFC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195083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wo Column Text + Light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692585-0626-69A4-41A4-E638CA24D486}"/>
              </a:ext>
            </a:extLst>
          </p:cNvPr>
          <p:cNvSpPr/>
          <p:nvPr userDrawn="1"/>
        </p:nvSpPr>
        <p:spPr>
          <a:xfrm>
            <a:off x="6096000" y="0"/>
            <a:ext cx="6096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3999" y="6426000"/>
            <a:ext cx="46908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5688000"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5688000" cy="720000"/>
          </a:xfrm>
        </p:spPr>
        <p:txBody>
          <a:bodyPr>
            <a:no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ext Placeholder 2">
            <a:extLst>
              <a:ext uri="{FF2B5EF4-FFF2-40B4-BE49-F238E27FC236}">
                <a16:creationId xmlns:a16="http://schemas.microsoft.com/office/drawing/2014/main" id="{ED670BDE-7257-5BC1-A556-80D0DAA8BFC5}"/>
              </a:ext>
            </a:extLst>
          </p:cNvPr>
          <p:cNvSpPr>
            <a:spLocks noGrp="1"/>
          </p:cNvSpPr>
          <p:nvPr>
            <p:ph type="body" sz="quarter" idx="19"/>
          </p:nvPr>
        </p:nvSpPr>
        <p:spPr>
          <a:xfrm>
            <a:off x="6390861" y="1512000"/>
            <a:ext cx="5585239" cy="46800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9" name="Graphic 8" descr="ERM Sustainability Institute logo">
            <a:extLst>
              <a:ext uri="{FF2B5EF4-FFF2-40B4-BE49-F238E27FC236}">
                <a16:creationId xmlns:a16="http://schemas.microsoft.com/office/drawing/2014/main" id="{F26D1E44-C3BC-B4B4-B5F1-CB5FC6996EA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401915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lumn Text - 1/3 spli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7783200" cy="4683600"/>
          </a:xfrm>
        </p:spPr>
        <p:txBody>
          <a:bodyPr>
            <a:noAutofit/>
          </a:bodyPr>
          <a:lstStyle>
            <a:lvl1pPr indent="-180000">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8149300" y="1512000"/>
            <a:ext cx="3826800" cy="4683600"/>
          </a:xfrm>
        </p:spPr>
        <p:txBody>
          <a:bodyPr>
            <a:noAutofit/>
          </a:bodyPr>
          <a:lstStyle>
            <a:lvl1pPr>
              <a:spcBef>
                <a:spcPts val="900"/>
              </a:spcBef>
              <a:defRPr/>
            </a:lvl1pPr>
            <a:lvl2pPr>
              <a:spcBef>
                <a:spcPts val="900"/>
              </a:spcBef>
              <a:defRPr/>
            </a:lvl2pPr>
            <a:lvl3pPr>
              <a:spcBef>
                <a:spcPts val="900"/>
              </a:spcBef>
              <a:defRPr/>
            </a:lvl3pPr>
            <a:lvl4pPr>
              <a:spcBef>
                <a:spcPts val="900"/>
              </a:spcBef>
              <a:defRPr/>
            </a:lvl4pPr>
            <a:lvl5pPr>
              <a:spcBef>
                <a:spcPts val="9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5"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5" y="972000"/>
            <a:ext cx="117576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2" name="Straight Connector 1">
            <a:extLst>
              <a:ext uri="{FF2B5EF4-FFF2-40B4-BE49-F238E27FC236}">
                <a16:creationId xmlns:a16="http://schemas.microsoft.com/office/drawing/2014/main" id="{DC5E8DBB-A87B-1782-675A-3411C2B5EA02}"/>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Graphic 7" descr="ERM Sustainability Institute logo">
            <a:extLst>
              <a:ext uri="{FF2B5EF4-FFF2-40B4-BE49-F238E27FC236}">
                <a16:creationId xmlns:a16="http://schemas.microsoft.com/office/drawing/2014/main" id="{31BBB37B-231E-F650-9D9D-9C77CC56557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7652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5087">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ree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60187"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E7C4AE9B-BD80-C2BD-F928-E5B99E4B87C0}"/>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8" name="Graphic 7" descr="ERM Sustainability Institute logo">
            <a:extLst>
              <a:ext uri="{FF2B5EF4-FFF2-40B4-BE49-F238E27FC236}">
                <a16:creationId xmlns:a16="http://schemas.microsoft.com/office/drawing/2014/main" id="{1B74C214-78B9-DE0F-9AB6-AD2A993E5F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350193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ree Column Text + Quote">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hasCustomPrompt="1"/>
          </p:nvPr>
        </p:nvSpPr>
        <p:spPr>
          <a:xfrm>
            <a:off x="8149299" y="1512000"/>
            <a:ext cx="3826800" cy="4680000"/>
          </a:xfrm>
        </p:spPr>
        <p:txBody>
          <a:bodyPr>
            <a:noAutofit/>
          </a:bodyPr>
          <a:lstStyle>
            <a:lvl1pPr marL="0" indent="0">
              <a:buNone/>
              <a:defRPr sz="2400">
                <a:solidFill>
                  <a:schemeClr val="accent1"/>
                </a:solidFill>
              </a:defRPr>
            </a:lvl1pPr>
            <a:lvl2pPr marL="0" indent="0">
              <a:spcBef>
                <a:spcPts val="700"/>
              </a:spcBef>
              <a:buNone/>
              <a:defRPr sz="1000" b="0" i="0" kern="900" cap="all" spc="30" baseline="0">
                <a:latin typeface="Verdana" panose="020B0604030504040204" pitchFamily="34" charset="0"/>
                <a:ea typeface="Verdana" panose="020B0604030504040204" pitchFamily="34" charset="0"/>
                <a:cs typeface="Verdana" panose="020B0604030504040204" pitchFamily="34" charset="0"/>
              </a:defRPr>
            </a:lvl2pPr>
          </a:lstStyle>
          <a:p>
            <a:pPr lvl="0"/>
            <a:r>
              <a:rPr lang="en-GB"/>
              <a:t>“Quote text”</a:t>
            </a:r>
          </a:p>
          <a:p>
            <a:pPr lvl="1"/>
            <a:r>
              <a:rPr lang="en-GB"/>
              <a:t>Second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5904" y="216000"/>
            <a:ext cx="117576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8073887"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0341EBF6-2E20-79F6-390C-A299731C7A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47641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Four Column Text">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 name="Title 1">
            <a:extLst>
              <a:ext uri="{FF2B5EF4-FFF2-40B4-BE49-F238E27FC236}">
                <a16:creationId xmlns:a16="http://schemas.microsoft.com/office/drawing/2014/main" id="{D0895F00-B7AE-47F3-8701-306832CE23BE}"/>
              </a:ext>
            </a:extLst>
          </p:cNvPr>
          <p:cNvSpPr>
            <a:spLocks noGrp="1"/>
          </p:cNvSpPr>
          <p:nvPr>
            <p:ph type="title" hasCustomPrompt="1"/>
          </p:nvPr>
        </p:nvSpPr>
        <p:spPr>
          <a:xfrm>
            <a:off x="216000" y="216000"/>
            <a:ext cx="11761200" cy="720000"/>
          </a:xfrm>
        </p:spPr>
        <p:txBody>
          <a:bodyPr>
            <a:spAutoFit/>
          </a:bodyPr>
          <a:lstStyle/>
          <a:p>
            <a:r>
              <a:rPr lang="en-US"/>
              <a:t>Title</a:t>
            </a:r>
            <a:endParaRPr lang="en-GB"/>
          </a:p>
        </p:txBody>
      </p:sp>
      <p:sp>
        <p:nvSpPr>
          <p:cNvPr id="6" name="Text Placeholder 2">
            <a:extLst>
              <a:ext uri="{FF2B5EF4-FFF2-40B4-BE49-F238E27FC236}">
                <a16:creationId xmlns:a16="http://schemas.microsoft.com/office/drawing/2014/main" id="{5C44D116-10DA-18FF-2A4A-B17A0FA9DF2D}"/>
              </a:ext>
            </a:extLst>
          </p:cNvPr>
          <p:cNvSpPr>
            <a:spLocks noGrp="1"/>
          </p:cNvSpPr>
          <p:nvPr>
            <p:ph type="body" idx="1" hasCustomPrompt="1"/>
          </p:nvPr>
        </p:nvSpPr>
        <p:spPr>
          <a:xfrm>
            <a:off x="215904" y="972000"/>
            <a:ext cx="11760187"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cxnSp>
        <p:nvCxnSpPr>
          <p:cNvPr id="15" name="Straight Connector 14">
            <a:extLst>
              <a:ext uri="{FF2B5EF4-FFF2-40B4-BE49-F238E27FC236}">
                <a16:creationId xmlns:a16="http://schemas.microsoft.com/office/drawing/2014/main" id="{29C4E343-8FA3-3FB3-AE7B-94DDFF8453C5}"/>
              </a:ext>
            </a:extLst>
          </p:cNvPr>
          <p:cNvCxnSpPr/>
          <p:nvPr userDrawn="1"/>
        </p:nvCxnSpPr>
        <p:spPr>
          <a:xfrm>
            <a:off x="311031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08B8C6-28B0-A043-B5DF-5EE9D68A3FC5}"/>
              </a:ext>
            </a:extLst>
          </p:cNvPr>
          <p:cNvCxnSpPr/>
          <p:nvPr userDrawn="1"/>
        </p:nvCxnSpPr>
        <p:spPr>
          <a:xfrm>
            <a:off x="907197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 Placeholder 2">
            <a:extLst>
              <a:ext uri="{FF2B5EF4-FFF2-40B4-BE49-F238E27FC236}">
                <a16:creationId xmlns:a16="http://schemas.microsoft.com/office/drawing/2014/main" id="{E46AD785-72F4-505C-91A3-E9072F009064}"/>
              </a:ext>
            </a:extLst>
          </p:cNvPr>
          <p:cNvSpPr>
            <a:spLocks noGrp="1"/>
          </p:cNvSpPr>
          <p:nvPr>
            <p:ph type="body" sz="quarter" idx="24"/>
          </p:nvPr>
        </p:nvSpPr>
        <p:spPr>
          <a:xfrm>
            <a:off x="319673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 name="Text Placeholder 2">
            <a:extLst>
              <a:ext uri="{FF2B5EF4-FFF2-40B4-BE49-F238E27FC236}">
                <a16:creationId xmlns:a16="http://schemas.microsoft.com/office/drawing/2014/main" id="{C9FFD04E-317D-1D48-E085-731458A9CE3F}"/>
              </a:ext>
            </a:extLst>
          </p:cNvPr>
          <p:cNvSpPr>
            <a:spLocks noGrp="1"/>
          </p:cNvSpPr>
          <p:nvPr>
            <p:ph type="body" sz="quarter" idx="25"/>
          </p:nvPr>
        </p:nvSpPr>
        <p:spPr>
          <a:xfrm>
            <a:off x="6177560"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Text Placeholder 2">
            <a:extLst>
              <a:ext uri="{FF2B5EF4-FFF2-40B4-BE49-F238E27FC236}">
                <a16:creationId xmlns:a16="http://schemas.microsoft.com/office/drawing/2014/main" id="{73423C91-6737-EB62-AF6E-996AE6417081}"/>
              </a:ext>
            </a:extLst>
          </p:cNvPr>
          <p:cNvSpPr>
            <a:spLocks noGrp="1"/>
          </p:cNvSpPr>
          <p:nvPr>
            <p:ph type="body" sz="quarter" idx="26"/>
          </p:nvPr>
        </p:nvSpPr>
        <p:spPr>
          <a:xfrm>
            <a:off x="9158392" y="1512000"/>
            <a:ext cx="28080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9" name="Straight Connector 8">
            <a:extLst>
              <a:ext uri="{FF2B5EF4-FFF2-40B4-BE49-F238E27FC236}">
                <a16:creationId xmlns:a16="http://schemas.microsoft.com/office/drawing/2014/main" id="{080C723B-D3F4-EB4D-BFEE-C928DDC8A6CE}"/>
              </a:ext>
            </a:extLst>
          </p:cNvPr>
          <p:cNvCxnSpPr/>
          <p:nvPr userDrawn="1"/>
        </p:nvCxnSpPr>
        <p:spPr>
          <a:xfrm>
            <a:off x="6091145"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Graphic 11" descr="ERM Sustainability Institute logo">
            <a:extLst>
              <a:ext uri="{FF2B5EF4-FFF2-40B4-BE49-F238E27FC236}">
                <a16:creationId xmlns:a16="http://schemas.microsoft.com/office/drawing/2014/main" id="{8837CCB1-79A1-FBDC-59F3-6359D6C44E7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30120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58">
          <p15:clr>
            <a:srgbClr val="FBAE40"/>
          </p15:clr>
        </p15:guide>
        <p15:guide id="2" pos="3840">
          <p15:clr>
            <a:srgbClr val="FBAE40"/>
          </p15:clr>
        </p15:guide>
        <p15:guide id="3" pos="5722">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Quote +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899" y="216000"/>
            <a:ext cx="11760081" cy="720000"/>
          </a:xfrm>
        </p:spPr>
        <p:txBody>
          <a:bodyPr wrap="square">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899" y="972000"/>
            <a:ext cx="11760081" cy="246221"/>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3830400"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sp>
        <p:nvSpPr>
          <p:cNvPr id="4" name="Text Placeholder 2">
            <a:extLst>
              <a:ext uri="{FF2B5EF4-FFF2-40B4-BE49-F238E27FC236}">
                <a16:creationId xmlns:a16="http://schemas.microsoft.com/office/drawing/2014/main" id="{169BB513-64B6-6047-903A-B11C11B685AD}"/>
              </a:ext>
            </a:extLst>
          </p:cNvPr>
          <p:cNvSpPr>
            <a:spLocks noGrp="1"/>
          </p:cNvSpPr>
          <p:nvPr>
            <p:ph type="body" sz="quarter" idx="24"/>
          </p:nvPr>
        </p:nvSpPr>
        <p:spPr>
          <a:xfrm>
            <a:off x="4182600"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0" name="Text Placeholder 2">
            <a:extLst>
              <a:ext uri="{FF2B5EF4-FFF2-40B4-BE49-F238E27FC236}">
                <a16:creationId xmlns:a16="http://schemas.microsoft.com/office/drawing/2014/main" id="{D9AF0283-3C03-9623-4B51-C30E889305DC}"/>
              </a:ext>
            </a:extLst>
          </p:cNvPr>
          <p:cNvSpPr>
            <a:spLocks noGrp="1"/>
          </p:cNvSpPr>
          <p:nvPr>
            <p:ph type="body" sz="quarter" idx="25"/>
          </p:nvPr>
        </p:nvSpPr>
        <p:spPr>
          <a:xfrm>
            <a:off x="8149291" y="1512000"/>
            <a:ext cx="3826800" cy="468000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1" name="Straight Connector 10">
            <a:extLst>
              <a:ext uri="{FF2B5EF4-FFF2-40B4-BE49-F238E27FC236}">
                <a16:creationId xmlns:a16="http://schemas.microsoft.com/office/drawing/2014/main" id="{5688E5A0-3E4E-32BA-6F59-CD676BEC02D2}"/>
              </a:ext>
            </a:extLst>
          </p:cNvPr>
          <p:cNvCxnSpPr/>
          <p:nvPr userDrawn="1"/>
        </p:nvCxnSpPr>
        <p:spPr>
          <a:xfrm>
            <a:off x="4118113" y="1548000"/>
            <a:ext cx="0" cy="4644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Graphic 8" descr="ERM Sustainability Institute logo">
            <a:extLst>
              <a:ext uri="{FF2B5EF4-FFF2-40B4-BE49-F238E27FC236}">
                <a16:creationId xmlns:a16="http://schemas.microsoft.com/office/drawing/2014/main" id="{C07AE02F-7220-1E07-1F45-09E35F8809E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9" y="6372000"/>
            <a:ext cx="940121" cy="334800"/>
          </a:xfrm>
          <a:prstGeom prst="rect">
            <a:avLst/>
          </a:prstGeom>
        </p:spPr>
      </p:pic>
    </p:spTree>
    <p:extLst>
      <p:ext uri="{BB962C8B-B14F-4D97-AF65-F5344CB8AC3E}">
        <p14:creationId xmlns:p14="http://schemas.microsoft.com/office/powerpoint/2010/main" val="24139619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2593">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Only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60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10262C27-B9D8-76AE-ED16-D940917596CC}"/>
              </a:ext>
            </a:extLst>
          </p:cNvPr>
          <p:cNvSpPr>
            <a:spLocks noGrp="1"/>
          </p:cNvSpPr>
          <p:nvPr>
            <p:ph type="body" sz="quarter" idx="16"/>
          </p:nvPr>
        </p:nvSpPr>
        <p:spPr>
          <a:xfrm>
            <a:off x="215898" y="1512000"/>
            <a:ext cx="11760199" cy="4680000"/>
          </a:xfrm>
        </p:spPr>
        <p:txBody>
          <a:bodyPr/>
          <a:lstStyle>
            <a:lvl6pPr>
              <a:defRPr>
                <a:solidFill>
                  <a:schemeClr val="tx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994979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Only – Mid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pic>
        <p:nvPicPr>
          <p:cNvPr id="8" name="Graphic 7" descr="ERM Sustainability Institute logo">
            <a:extLst>
              <a:ext uri="{FF2B5EF4-FFF2-40B4-BE49-F238E27FC236}">
                <a16:creationId xmlns:a16="http://schemas.microsoft.com/office/drawing/2014/main" id="{10825979-AE6F-4E8E-4A2D-40B0AF1830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Tree>
    <p:extLst>
      <p:ext uri="{BB962C8B-B14F-4D97-AF65-F5344CB8AC3E}">
        <p14:creationId xmlns:p14="http://schemas.microsoft.com/office/powerpoint/2010/main" val="244264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ext Only – Dark Green">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1512000"/>
            <a:ext cx="11760199" cy="468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9E571E43-3FDA-9C27-E1FD-994687210F8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110452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215900" y="1512000"/>
            <a:ext cx="117602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E636B63F-E912-0F7C-1D13-AC4C294586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9595128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 Imag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9" y="1512000"/>
            <a:ext cx="558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5519B7E9-9D27-AC6A-6226-9C90F4F1C98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890967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3840">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ext + Large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3" name="Graphic 2" descr="ERM Sustainability Institute logo">
            <a:extLst>
              <a:ext uri="{FF2B5EF4-FFF2-40B4-BE49-F238E27FC236}">
                <a16:creationId xmlns:a16="http://schemas.microsoft.com/office/drawing/2014/main" id="{F3E65E19-B10B-2A5B-51FB-668164E2FC4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3787547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15">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 1/3 Image  ">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CD91C57-5834-F945-2A9D-E64A414AF74D}"/>
              </a:ext>
            </a:extLst>
          </p:cNvPr>
          <p:cNvSpPr>
            <a:spLocks noGrp="1"/>
          </p:cNvSpPr>
          <p:nvPr>
            <p:ph idx="18"/>
          </p:nvPr>
        </p:nvSpPr>
        <p:spPr>
          <a:xfrm>
            <a:off x="215896" y="1512000"/>
            <a:ext cx="7560000" cy="468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8073886" y="0"/>
            <a:ext cx="4118113"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756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756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8" name="Graphic 7" descr="ERM Sustainability Institute logo">
            <a:extLst>
              <a:ext uri="{FF2B5EF4-FFF2-40B4-BE49-F238E27FC236}">
                <a16:creationId xmlns:a16="http://schemas.microsoft.com/office/drawing/2014/main" id="{480E72EE-24CF-C65F-C468-8711CB80F7C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6722676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5087">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 Two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3429000"/>
          </a:xfrm>
          <a:solidFill>
            <a:schemeClr val="bg1">
              <a:lumMod val="95000"/>
            </a:schemeClr>
          </a:solidFill>
        </p:spPr>
        <p:txBody>
          <a:bodyPr/>
          <a:lstStyle>
            <a:lvl1pPr marL="0" indent="0">
              <a:buNone/>
              <a:defRPr/>
            </a:lvl1pPr>
          </a:lstStyle>
          <a:p>
            <a:endParaRPr lang="en-GB"/>
          </a:p>
        </p:txBody>
      </p:sp>
      <p:sp>
        <p:nvSpPr>
          <p:cNvPr id="3" name="Picture Placeholder 7">
            <a:extLst>
              <a:ext uri="{FF2B5EF4-FFF2-40B4-BE49-F238E27FC236}">
                <a16:creationId xmlns:a16="http://schemas.microsoft.com/office/drawing/2014/main" id="{E617C3B0-E252-31FE-DA09-C85B5D0C79A2}"/>
              </a:ext>
            </a:extLst>
          </p:cNvPr>
          <p:cNvSpPr>
            <a:spLocks noGrp="1"/>
          </p:cNvSpPr>
          <p:nvPr>
            <p:ph type="pic" sz="quarter" idx="18"/>
          </p:nvPr>
        </p:nvSpPr>
        <p:spPr>
          <a:xfrm>
            <a:off x="6096000" y="3429000"/>
            <a:ext cx="6096000"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899" y="1512000"/>
            <a:ext cx="5580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63183201-502A-16C2-ABF8-62CD54D31DD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021325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 Three Images">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4191134" y="0"/>
            <a:ext cx="8000866" cy="3429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pic>
        <p:nvPicPr>
          <p:cNvPr id="8" name="Graphic 7" descr="ERM Sustainability Institute logo">
            <a:extLst>
              <a:ext uri="{FF2B5EF4-FFF2-40B4-BE49-F238E27FC236}">
                <a16:creationId xmlns:a16="http://schemas.microsoft.com/office/drawing/2014/main" id="{1290A0F7-35F4-7205-2B60-E0A65D788D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3514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ext + Four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3744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a:xfrm>
            <a:off x="1313999" y="6426000"/>
            <a:ext cx="2645901" cy="180000"/>
          </a:xfrm>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1" name="Text Placeholder 10">
            <a:extLst>
              <a:ext uri="{FF2B5EF4-FFF2-40B4-BE49-F238E27FC236}">
                <a16:creationId xmlns:a16="http://schemas.microsoft.com/office/drawing/2014/main" id="{9AC6BB79-E1F2-2868-DB18-8EF04F4DB66F}"/>
              </a:ext>
            </a:extLst>
          </p:cNvPr>
          <p:cNvSpPr>
            <a:spLocks noGrp="1"/>
          </p:cNvSpPr>
          <p:nvPr>
            <p:ph type="body" sz="quarter" idx="16"/>
          </p:nvPr>
        </p:nvSpPr>
        <p:spPr>
          <a:xfrm>
            <a:off x="215900" y="1512000"/>
            <a:ext cx="3744000" cy="468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3744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3" name="Picture Placeholder 7">
            <a:extLst>
              <a:ext uri="{FF2B5EF4-FFF2-40B4-BE49-F238E27FC236}">
                <a16:creationId xmlns:a16="http://schemas.microsoft.com/office/drawing/2014/main" id="{5639068E-C22B-B8FD-5920-151DDCCB344A}"/>
              </a:ext>
            </a:extLst>
          </p:cNvPr>
          <p:cNvSpPr>
            <a:spLocks noGrp="1"/>
          </p:cNvSpPr>
          <p:nvPr>
            <p:ph type="pic" sz="quarter" idx="18"/>
          </p:nvPr>
        </p:nvSpPr>
        <p:spPr>
          <a:xfrm>
            <a:off x="4191134" y="3429000"/>
            <a:ext cx="3992429" cy="3429000"/>
          </a:xfrm>
          <a:solidFill>
            <a:schemeClr val="bg1">
              <a:lumMod val="95000"/>
            </a:schemeClr>
          </a:solidFill>
        </p:spPr>
        <p:txBody>
          <a:bodyPr/>
          <a:lstStyle>
            <a:lvl1pPr marL="0" indent="0">
              <a:buNone/>
              <a:defRPr/>
            </a:lvl1pPr>
          </a:lstStyle>
          <a:p>
            <a:endParaRPr lang="en-GB"/>
          </a:p>
        </p:txBody>
      </p:sp>
      <p:sp>
        <p:nvSpPr>
          <p:cNvPr id="4" name="Picture Placeholder 7">
            <a:extLst>
              <a:ext uri="{FF2B5EF4-FFF2-40B4-BE49-F238E27FC236}">
                <a16:creationId xmlns:a16="http://schemas.microsoft.com/office/drawing/2014/main" id="{1226C5C8-C41E-0C38-7004-A1EB8A4E5817}"/>
              </a:ext>
            </a:extLst>
          </p:cNvPr>
          <p:cNvSpPr>
            <a:spLocks noGrp="1"/>
          </p:cNvSpPr>
          <p:nvPr>
            <p:ph type="pic" sz="quarter" idx="19"/>
          </p:nvPr>
        </p:nvSpPr>
        <p:spPr>
          <a:xfrm>
            <a:off x="8191567" y="3429000"/>
            <a:ext cx="4000433" cy="3429000"/>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7BA53E6C-89E2-FF8E-1ABF-A22CDBF621DD}"/>
              </a:ext>
            </a:extLst>
          </p:cNvPr>
          <p:cNvSpPr>
            <a:spLocks noGrp="1"/>
          </p:cNvSpPr>
          <p:nvPr>
            <p:ph type="pic" sz="quarter" idx="20"/>
          </p:nvPr>
        </p:nvSpPr>
        <p:spPr>
          <a:xfrm>
            <a:off x="4191134" y="0"/>
            <a:ext cx="3992429" cy="3429000"/>
          </a:xfrm>
          <a:solidFill>
            <a:schemeClr val="bg1">
              <a:lumMod val="95000"/>
            </a:schemeClr>
          </a:solidFill>
        </p:spPr>
        <p:txBody>
          <a:bodyPr/>
          <a:lstStyle>
            <a:lvl1pPr marL="0" indent="0">
              <a:buNone/>
              <a:defRPr/>
            </a:lvl1pPr>
          </a:lstStyle>
          <a:p>
            <a:endParaRPr lang="en-GB"/>
          </a:p>
        </p:txBody>
      </p:sp>
      <p:sp>
        <p:nvSpPr>
          <p:cNvPr id="13" name="Picture Placeholder 7">
            <a:extLst>
              <a:ext uri="{FF2B5EF4-FFF2-40B4-BE49-F238E27FC236}">
                <a16:creationId xmlns:a16="http://schemas.microsoft.com/office/drawing/2014/main" id="{C6C550CC-5B20-9126-C608-61DA9C5A64BC}"/>
              </a:ext>
            </a:extLst>
          </p:cNvPr>
          <p:cNvSpPr>
            <a:spLocks noGrp="1"/>
          </p:cNvSpPr>
          <p:nvPr>
            <p:ph type="pic" sz="quarter" idx="21"/>
          </p:nvPr>
        </p:nvSpPr>
        <p:spPr>
          <a:xfrm>
            <a:off x="8191567" y="0"/>
            <a:ext cx="4000433" cy="3429000"/>
          </a:xfrm>
          <a:solidFill>
            <a:schemeClr val="bg1">
              <a:lumMod val="95000"/>
            </a:schemeClr>
          </a:solidFill>
        </p:spPr>
        <p:txBody>
          <a:bodyPr/>
          <a:lstStyle>
            <a:lvl1pPr marL="0" indent="0">
              <a:buNone/>
              <a:defRPr/>
            </a:lvl1pPr>
          </a:lstStyle>
          <a:p>
            <a:endParaRPr lang="en-GB"/>
          </a:p>
        </p:txBody>
      </p:sp>
      <p:pic>
        <p:nvPicPr>
          <p:cNvPr id="9" name="Graphic 8" descr="ERM Sustainability Institute logo">
            <a:extLst>
              <a:ext uri="{FF2B5EF4-FFF2-40B4-BE49-F238E27FC236}">
                <a16:creationId xmlns:a16="http://schemas.microsoft.com/office/drawing/2014/main" id="{16B9D858-C382-8522-637E-37909AD63C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101915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638">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0" y="1501774"/>
            <a:ext cx="12192000" cy="5356225"/>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3564829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le + Two Images">
    <p:spTree>
      <p:nvGrpSpPr>
        <p:cNvPr id="1" name=""/>
        <p:cNvGrpSpPr/>
        <p:nvPr/>
      </p:nvGrpSpPr>
      <p:grpSpPr>
        <a:xfrm>
          <a:off x="0" y="0"/>
          <a:ext cx="0" cy="0"/>
          <a:chOff x="0" y="0"/>
          <a:chExt cx="0" cy="0"/>
        </a:xfrm>
      </p:grpSpPr>
      <p:sp>
        <p:nvSpPr>
          <p:cNvPr id="3" name="Picture Placeholder 7">
            <a:extLst>
              <a:ext uri="{FF2B5EF4-FFF2-40B4-BE49-F238E27FC236}">
                <a16:creationId xmlns:a16="http://schemas.microsoft.com/office/drawing/2014/main" id="{BF71426A-8DDA-C844-A546-31F3390F847E}"/>
              </a:ext>
            </a:extLst>
          </p:cNvPr>
          <p:cNvSpPr>
            <a:spLocks noGrp="1"/>
          </p:cNvSpPr>
          <p:nvPr>
            <p:ph type="pic" sz="quarter" idx="17"/>
          </p:nvPr>
        </p:nvSpPr>
        <p:spPr>
          <a:xfrm>
            <a:off x="6096000" y="1501775"/>
            <a:ext cx="6096000" cy="5356226"/>
          </a:xfrm>
          <a:solidFill>
            <a:schemeClr val="bg1">
              <a:lumMod val="95000"/>
            </a:schemeClr>
          </a:solidFill>
        </p:spPr>
        <p:txBody>
          <a:bodyPr/>
          <a:lstStyle>
            <a:lvl1pPr marL="0" indent="0">
              <a:buNone/>
              <a:defRPr/>
            </a:lvl1pPr>
          </a:lstStyle>
          <a:p>
            <a:endParaRPr lang="en-GB"/>
          </a:p>
        </p:txBody>
      </p:sp>
      <p:sp>
        <p:nvSpPr>
          <p:cNvPr id="10" name="Picture Placeholder 7">
            <a:extLst>
              <a:ext uri="{FF2B5EF4-FFF2-40B4-BE49-F238E27FC236}">
                <a16:creationId xmlns:a16="http://schemas.microsoft.com/office/drawing/2014/main" id="{C78ADD7D-421C-A11E-16C6-8F0AABCC93E0}"/>
              </a:ext>
            </a:extLst>
          </p:cNvPr>
          <p:cNvSpPr>
            <a:spLocks noGrp="1"/>
          </p:cNvSpPr>
          <p:nvPr>
            <p:ph type="pic" sz="quarter" idx="18"/>
          </p:nvPr>
        </p:nvSpPr>
        <p:spPr>
          <a:xfrm>
            <a:off x="0" y="1501775"/>
            <a:ext cx="6096000" cy="5356226"/>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1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Tree>
    <p:extLst>
      <p:ext uri="{BB962C8B-B14F-4D97-AF65-F5344CB8AC3E}">
        <p14:creationId xmlns:p14="http://schemas.microsoft.com/office/powerpoint/2010/main" val="137389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Quote + image">
    <p:spTree>
      <p:nvGrpSpPr>
        <p:cNvPr id="1" name=""/>
        <p:cNvGrpSpPr/>
        <p:nvPr/>
      </p:nvGrpSpPr>
      <p:grpSpPr>
        <a:xfrm>
          <a:off x="0" y="0"/>
          <a:ext cx="0" cy="0"/>
          <a:chOff x="0" y="0"/>
          <a:chExt cx="0" cy="0"/>
        </a:xfrm>
      </p:grpSpPr>
      <p:sp>
        <p:nvSpPr>
          <p:cNvPr id="14" name="Picture Placeholder 7">
            <a:extLst>
              <a:ext uri="{FF2B5EF4-FFF2-40B4-BE49-F238E27FC236}">
                <a16:creationId xmlns:a16="http://schemas.microsoft.com/office/drawing/2014/main" id="{6C6DA110-A830-6F96-396F-E888CF014DAA}"/>
              </a:ext>
            </a:extLst>
          </p:cNvPr>
          <p:cNvSpPr>
            <a:spLocks noGrp="1"/>
          </p:cNvSpPr>
          <p:nvPr>
            <p:ph type="pic" sz="quarter" idx="17"/>
          </p:nvPr>
        </p:nvSpPr>
        <p:spPr>
          <a:xfrm>
            <a:off x="6096000" y="0"/>
            <a:ext cx="6096000" cy="6858000"/>
          </a:xfrm>
          <a:solidFill>
            <a:schemeClr val="bg1">
              <a:lumMod val="95000"/>
            </a:schemeClr>
          </a:solidFill>
        </p:spPr>
        <p:txBody>
          <a:bodyPr/>
          <a:lstStyle>
            <a:lvl1pPr marL="0" indent="0">
              <a:buNone/>
              <a:defRPr/>
            </a:lvl1pPr>
          </a:lstStyle>
          <a:p>
            <a:endParaRPr lang="en-GB"/>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5580000" cy="720000"/>
          </a:xfrm>
        </p:spPr>
        <p:txBody>
          <a:bodyPr>
            <a:spAutoFit/>
          </a:bodyPr>
          <a:lstStyle/>
          <a:p>
            <a:r>
              <a:rPr lang="en-US"/>
              <a:t>Title</a:t>
            </a:r>
            <a:endParaRPr lang="en-GB"/>
          </a:p>
        </p:txBody>
      </p:sp>
      <p:sp>
        <p:nvSpPr>
          <p:cNvPr id="5" name="Footer Placeholder 4">
            <a:extLst>
              <a:ext uri="{FF2B5EF4-FFF2-40B4-BE49-F238E27FC236}">
                <a16:creationId xmlns:a16="http://schemas.microsoft.com/office/drawing/2014/main" id="{F08E6E04-2857-0849-DC35-2ED63A1FABD2}"/>
              </a:ext>
            </a:extLst>
          </p:cNvPr>
          <p:cNvSpPr>
            <a:spLocks noGrp="1"/>
          </p:cNvSpPr>
          <p:nvPr>
            <p:ph type="ftr" sz="quarter" idx="11"/>
          </p:nvPr>
        </p:nvSpPr>
        <p:spPr/>
        <p:txBody>
          <a:bodyPr/>
          <a:lstStyle/>
          <a:p>
            <a:r>
              <a:rPr lang="en-US"/>
              <a:t>ESG Ratings Working Group 2026</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558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8" name="Text Placeholder 12">
            <a:extLst>
              <a:ext uri="{FF2B5EF4-FFF2-40B4-BE49-F238E27FC236}">
                <a16:creationId xmlns:a16="http://schemas.microsoft.com/office/drawing/2014/main" id="{5190C7E3-4562-032F-9FF6-B7F9C3C775DD}"/>
              </a:ext>
            </a:extLst>
          </p:cNvPr>
          <p:cNvSpPr>
            <a:spLocks noGrp="1"/>
          </p:cNvSpPr>
          <p:nvPr>
            <p:ph type="body" sz="quarter" idx="16" hasCustomPrompt="1"/>
          </p:nvPr>
        </p:nvSpPr>
        <p:spPr>
          <a:xfrm>
            <a:off x="215900" y="1512000"/>
            <a:ext cx="5579999" cy="4680000"/>
          </a:xfrm>
        </p:spPr>
        <p:txBody>
          <a:bodyPr anchor="t" anchorCtr="0"/>
          <a:lstStyle>
            <a:lvl1pPr marL="0" indent="0" algn="l">
              <a:lnSpc>
                <a:spcPct val="110000"/>
              </a:lnSpc>
              <a:spcBef>
                <a:spcPts val="0"/>
              </a:spcBef>
              <a:buNone/>
              <a:defRPr sz="2400">
                <a:solidFill>
                  <a:schemeClr val="accent1"/>
                </a:solidFill>
              </a:defRPr>
            </a:lvl1pPr>
            <a:lvl2pPr marL="0" indent="0" algn="l">
              <a:lnSpc>
                <a:spcPct val="110000"/>
              </a:lnSpc>
              <a:spcBef>
                <a:spcPts val="2000"/>
              </a:spcBef>
              <a:buNone/>
              <a:defRPr sz="2000" b="1"/>
            </a:lvl2pPr>
            <a:lvl3pPr marL="0" indent="0" algn="l">
              <a:spcBef>
                <a:spcPts val="0"/>
              </a:spcBef>
              <a:buNone/>
              <a:defRPr sz="2000"/>
            </a:lvl3pPr>
            <a:lvl4pPr algn="ctr">
              <a:defRPr/>
            </a:lvl4pPr>
            <a:lvl5pPr algn="ctr">
              <a:defRPr/>
            </a:lvl5pPr>
          </a:lstStyle>
          <a:p>
            <a:pPr lvl="0"/>
            <a:r>
              <a:rPr lang="en-GB"/>
              <a:t>Quote text</a:t>
            </a:r>
          </a:p>
          <a:p>
            <a:pPr lvl="1"/>
            <a:r>
              <a:rPr lang="en-GB"/>
              <a:t>Second level</a:t>
            </a:r>
          </a:p>
          <a:p>
            <a:pPr lvl="2"/>
            <a:r>
              <a:rPr lang="en-GB"/>
              <a:t>Third level</a:t>
            </a:r>
          </a:p>
        </p:txBody>
      </p:sp>
      <p:pic>
        <p:nvPicPr>
          <p:cNvPr id="3" name="Graphic 2" descr="ERM Sustainability Institute logo">
            <a:extLst>
              <a:ext uri="{FF2B5EF4-FFF2-40B4-BE49-F238E27FC236}">
                <a16:creationId xmlns:a16="http://schemas.microsoft.com/office/drawing/2014/main" id="{BD47B9A5-1E8F-FF5E-FBB7-D2CC607DFC9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17541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946">
          <p15:clr>
            <a:srgbClr val="FBAE40"/>
          </p15:clr>
        </p15:guide>
        <p15:guide id="3" pos="384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Quote - Light Green">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42964FBE-3CD1-D771-B137-F94592FC6AA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138452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Quote - Mint">
    <p:bg>
      <p:bgPr>
        <a:solidFill>
          <a:srgbClr val="00FFBB"/>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3" name="Text Placeholder 12">
            <a:extLst>
              <a:ext uri="{FF2B5EF4-FFF2-40B4-BE49-F238E27FC236}">
                <a16:creationId xmlns:a16="http://schemas.microsoft.com/office/drawing/2014/main" id="{A30DAF6A-464C-4B41-9FA5-6FEBB8FF6858}"/>
              </a:ext>
            </a:extLst>
          </p:cNvPr>
          <p:cNvSpPr>
            <a:spLocks noGrp="1"/>
          </p:cNvSpPr>
          <p:nvPr>
            <p:ph type="body" sz="quarter" idx="16"/>
          </p:nvPr>
        </p:nvSpPr>
        <p:spPr>
          <a:xfrm>
            <a:off x="215900" y="1566863"/>
            <a:ext cx="11760200" cy="4122737"/>
          </a:xfrm>
        </p:spPr>
        <p:txBody>
          <a:bodyPr anchor="ctr"/>
          <a:lstStyle>
            <a:lvl1pPr marL="0" indent="0" algn="ctr">
              <a:lnSpc>
                <a:spcPct val="110000"/>
              </a:lnSpc>
              <a:spcBef>
                <a:spcPts val="0"/>
              </a:spcBef>
              <a:buNone/>
              <a:defRPr sz="2400"/>
            </a:lvl1pPr>
            <a:lvl2pPr marL="0" indent="0" algn="ctr">
              <a:lnSpc>
                <a:spcPct val="110000"/>
              </a:lnSpc>
              <a:spcBef>
                <a:spcPts val="2000"/>
              </a:spcBef>
              <a:buNone/>
              <a:defRPr sz="2400" b="1"/>
            </a:lvl2pPr>
            <a:lvl3pPr marL="0" indent="0" algn="ctr">
              <a:spcBef>
                <a:spcPts val="0"/>
              </a:spcBef>
              <a:buNone/>
              <a:defRPr sz="2400"/>
            </a:lvl3pPr>
            <a:lvl4pPr algn="ctr">
              <a:defRPr/>
            </a:lvl4pPr>
            <a:lvl5pPr algn="ctr">
              <a:defRPr/>
            </a:lvl5pPr>
          </a:lstStyle>
          <a:p>
            <a:pPr lvl="0"/>
            <a:r>
              <a:rPr lang="en-GB"/>
              <a:t>Click to edit Master text styles</a:t>
            </a:r>
          </a:p>
          <a:p>
            <a:pPr lvl="1"/>
            <a:r>
              <a:rPr lang="en-GB"/>
              <a:t>Second level</a:t>
            </a:r>
          </a:p>
          <a:p>
            <a:pPr lvl="2"/>
            <a:r>
              <a:rPr lang="en-GB"/>
              <a:t>Third level</a:t>
            </a:r>
          </a:p>
        </p:txBody>
      </p:sp>
      <p:pic>
        <p:nvPicPr>
          <p:cNvPr id="4" name="Graphic 3" descr="ERM Sustainability Institute logo">
            <a:extLst>
              <a:ext uri="{FF2B5EF4-FFF2-40B4-BE49-F238E27FC236}">
                <a16:creationId xmlns:a16="http://schemas.microsoft.com/office/drawing/2014/main" id="{EF3B7CBA-1A7C-F8D6-35B8-D71AAF5E36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326156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D321A7D0-3573-4F4A-2F7F-9ED38D1C853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635532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Section Header - Mint">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tx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tx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3" name="Graphic 2" descr="ERM Sustainability Institute logo">
            <a:extLst>
              <a:ext uri="{FF2B5EF4-FFF2-40B4-BE49-F238E27FC236}">
                <a16:creationId xmlns:a16="http://schemas.microsoft.com/office/drawing/2014/main" id="{408ED050-0840-4595-DFE2-E024DCF789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7" y="6371811"/>
            <a:ext cx="940120" cy="334800"/>
          </a:xfrm>
          <a:prstGeom prst="rect">
            <a:avLst/>
          </a:prstGeom>
        </p:spPr>
      </p:pic>
    </p:spTree>
    <p:extLst>
      <p:ext uri="{BB962C8B-B14F-4D97-AF65-F5344CB8AC3E}">
        <p14:creationId xmlns:p14="http://schemas.microsoft.com/office/powerpoint/2010/main" val="3949847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Section Header - Mid Blue">
    <p:bg>
      <p:bgPr>
        <a:solidFill>
          <a:schemeClr val="accent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Title 1">
            <a:extLst>
              <a:ext uri="{FF2B5EF4-FFF2-40B4-BE49-F238E27FC236}">
                <a16:creationId xmlns:a16="http://schemas.microsoft.com/office/drawing/2014/main" id="{8CC54858-286D-0FAE-56FC-0A28D07083A4}"/>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8" name="Subtitle 2">
            <a:extLst>
              <a:ext uri="{FF2B5EF4-FFF2-40B4-BE49-F238E27FC236}">
                <a16:creationId xmlns:a16="http://schemas.microsoft.com/office/drawing/2014/main" id="{19441387-A40C-960D-A4C2-5E3FE34C93C7}"/>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9" name="Graphic 8" descr="ERM Sustainability Institute logo">
            <a:extLst>
              <a:ext uri="{FF2B5EF4-FFF2-40B4-BE49-F238E27FC236}">
                <a16:creationId xmlns:a16="http://schemas.microsoft.com/office/drawing/2014/main" id="{D47ECFD0-1E9B-2864-BDA6-161A165E1411}"/>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18" cy="334800"/>
          </a:xfrm>
          <a:prstGeom prst="rect">
            <a:avLst/>
          </a:prstGeom>
        </p:spPr>
      </p:pic>
    </p:spTree>
    <p:extLst>
      <p:ext uri="{BB962C8B-B14F-4D97-AF65-F5344CB8AC3E}">
        <p14:creationId xmlns:p14="http://schemas.microsoft.com/office/powerpoint/2010/main" val="1935546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ection Header + 1/2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6096000" y="0"/>
            <a:ext cx="6096000" cy="6858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5678832"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5673521" cy="237244"/>
          </a:xfrm>
        </p:spPr>
        <p:txBody>
          <a:bodyPr wrap="square" anchor="t">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F9B0574B-3309-6AE9-CE74-36B896D80FD9}"/>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45739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ection Header + Image">
    <p:bg>
      <p:bgPr>
        <a:solidFill>
          <a:schemeClr val="accent2"/>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4D22B40-A452-0BE3-5671-990838D99D63}"/>
              </a:ext>
            </a:extLst>
          </p:cNvPr>
          <p:cNvSpPr>
            <a:spLocks noGrp="1"/>
          </p:cNvSpPr>
          <p:nvPr>
            <p:ph type="pic" sz="quarter" idx="13"/>
          </p:nvPr>
        </p:nvSpPr>
        <p:spPr>
          <a:xfrm>
            <a:off x="0" y="0"/>
            <a:ext cx="12192000" cy="6192000"/>
          </a:xfrm>
          <a:solidFill>
            <a:schemeClr val="accent5"/>
          </a:solidFill>
        </p:spPr>
        <p:txBody>
          <a:bodyPr/>
          <a:lstStyle/>
          <a:p>
            <a:endParaRPr lang="en-US"/>
          </a:p>
        </p:txBody>
      </p:sp>
      <p:sp>
        <p:nvSpPr>
          <p:cNvPr id="5" name="Footer Placeholder 4">
            <a:extLst>
              <a:ext uri="{FF2B5EF4-FFF2-40B4-BE49-F238E27FC236}">
                <a16:creationId xmlns:a16="http://schemas.microsoft.com/office/drawing/2014/main" id="{017DEF31-A8CE-4DB5-300E-6E448600507A}"/>
              </a:ext>
            </a:extLst>
          </p:cNvPr>
          <p:cNvSpPr>
            <a:spLocks noGrp="1"/>
          </p:cNvSpPr>
          <p:nvPr>
            <p:ph type="ftr" sz="quarter" idx="11"/>
          </p:nvPr>
        </p:nvSpPr>
        <p:spPr/>
        <p:txBody>
          <a:bodyPr/>
          <a:lstStyle>
            <a:lvl1pPr>
              <a:defRPr>
                <a:solidFill>
                  <a:schemeClr val="bg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B33B7BA-687F-545E-6132-C08F424DB218}"/>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4" name="Title 1">
            <a:extLst>
              <a:ext uri="{FF2B5EF4-FFF2-40B4-BE49-F238E27FC236}">
                <a16:creationId xmlns:a16="http://schemas.microsoft.com/office/drawing/2014/main" id="{88FBB10A-FF0C-5828-3B38-B73DD31F0C93}"/>
              </a:ext>
            </a:extLst>
          </p:cNvPr>
          <p:cNvSpPr>
            <a:spLocks noGrp="1"/>
          </p:cNvSpPr>
          <p:nvPr>
            <p:ph type="title" hasCustomPrompt="1"/>
          </p:nvPr>
        </p:nvSpPr>
        <p:spPr>
          <a:xfrm>
            <a:off x="216000" y="3209043"/>
            <a:ext cx="10515600" cy="997196"/>
          </a:xfrm>
        </p:spPr>
        <p:txBody>
          <a:bodyPr anchor="b"/>
          <a:lstStyle>
            <a:lvl1pPr>
              <a:defRPr sz="7200" b="0" spc="100" baseline="0">
                <a:solidFill>
                  <a:schemeClr val="bg1"/>
                </a:solidFill>
              </a:defRPr>
            </a:lvl1pPr>
          </a:lstStyle>
          <a:p>
            <a:r>
              <a:rPr lang="en-US"/>
              <a:t>Divider title</a:t>
            </a:r>
            <a:endParaRPr lang="en-GB"/>
          </a:p>
        </p:txBody>
      </p:sp>
      <p:sp>
        <p:nvSpPr>
          <p:cNvPr id="7" name="Subtitle 2">
            <a:extLst>
              <a:ext uri="{FF2B5EF4-FFF2-40B4-BE49-F238E27FC236}">
                <a16:creationId xmlns:a16="http://schemas.microsoft.com/office/drawing/2014/main" id="{35461D2F-BFB2-6F37-26E2-6A410868AC1E}"/>
              </a:ext>
            </a:extLst>
          </p:cNvPr>
          <p:cNvSpPr>
            <a:spLocks noGrp="1"/>
          </p:cNvSpPr>
          <p:nvPr>
            <p:ph type="subTitle" idx="1" hasCustomPrompt="1"/>
          </p:nvPr>
        </p:nvSpPr>
        <p:spPr>
          <a:xfrm>
            <a:off x="221311" y="4284000"/>
            <a:ext cx="7560000" cy="237244"/>
          </a:xfrm>
        </p:spPr>
        <p:txBody>
          <a:bodyPr>
            <a:spAutoFit/>
          </a:bodyPr>
          <a:lstStyle>
            <a:lvl1pPr marL="0" indent="0" algn="l">
              <a:buNone/>
              <a:defRPr sz="1500" b="0" i="0" kern="1000" cap="all" spc="40" baseline="0">
                <a:solidFill>
                  <a:schemeClr val="bg1"/>
                </a:solidFill>
                <a:latin typeface="Verdana" panose="020B0604030504040204" pitchFamily="34" charset="0"/>
                <a:ea typeface="Verdana" panose="020B0604030504040204" pitchFamily="34" charset="0"/>
                <a:cs typeface="Verdan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[optional] subtitle</a:t>
            </a:r>
            <a:endParaRPr lang="en-GB"/>
          </a:p>
        </p:txBody>
      </p:sp>
      <p:pic>
        <p:nvPicPr>
          <p:cNvPr id="2" name="Graphic 1" descr="ERM Sustainability Institute logo">
            <a:extLst>
              <a:ext uri="{FF2B5EF4-FFF2-40B4-BE49-F238E27FC236}">
                <a16:creationId xmlns:a16="http://schemas.microsoft.com/office/drawing/2014/main" id="{CCD7268B-C989-33D8-38F9-FE0C5A30A99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3902356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hart /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5" name="Table Placeholder 4">
            <a:extLst>
              <a:ext uri="{FF2B5EF4-FFF2-40B4-BE49-F238E27FC236}">
                <a16:creationId xmlns:a16="http://schemas.microsoft.com/office/drawing/2014/main" id="{E9CC1310-B36A-1173-D697-9C708F271480}"/>
              </a:ext>
            </a:extLst>
          </p:cNvPr>
          <p:cNvSpPr>
            <a:spLocks noGrp="1"/>
          </p:cNvSpPr>
          <p:nvPr>
            <p:ph type="tbl" sz="quarter" idx="16" hasCustomPrompt="1"/>
          </p:nvPr>
        </p:nvSpPr>
        <p:spPr>
          <a:xfrm>
            <a:off x="215900" y="1501775"/>
            <a:ext cx="11760200" cy="4510225"/>
          </a:xfrm>
        </p:spPr>
        <p:txBody>
          <a:bodyPr>
            <a:normAutofit/>
          </a:bodyPr>
          <a:lstStyle>
            <a:lvl1pPr marL="0" indent="0">
              <a:buNone/>
              <a:defRPr sz="1200"/>
            </a:lvl1pPr>
          </a:lstStyle>
          <a:p>
            <a:r>
              <a:rPr lang="en-GB"/>
              <a:t>Projects – Create a table using 12pt text with left border (see example slide for reference)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3" name="Graphic 2" descr="ERM Sustainability Institute logo">
            <a:extLst>
              <a:ext uri="{FF2B5EF4-FFF2-40B4-BE49-F238E27FC236}">
                <a16:creationId xmlns:a16="http://schemas.microsoft.com/office/drawing/2014/main" id="{02E5ED5A-81DB-D5BA-232A-8702B7BA433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882882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harts +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0" y="216000"/>
            <a:ext cx="6696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0" y="972000"/>
            <a:ext cx="6696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p:nvPr>
        </p:nvSpPr>
        <p:spPr>
          <a:xfrm>
            <a:off x="7200000" y="180000"/>
            <a:ext cx="4795371" cy="601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70866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p:nvPr>
        </p:nvSpPr>
        <p:spPr>
          <a:xfrm>
            <a:off x="215899" y="1511300"/>
            <a:ext cx="6768000" cy="4716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ADC8E134-7F58-4B05-3153-E85F2A498A2E}"/>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371820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4475">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Two Column Charts Table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C6C29FF-EF07-59B1-F766-1B9F0E8AC5DF}"/>
              </a:ext>
            </a:extLst>
          </p:cNvPr>
          <p:cNvSpPr>
            <a:spLocks noGrp="1"/>
          </p:cNvSpPr>
          <p:nvPr>
            <p:ph type="title" hasCustomPrompt="1"/>
          </p:nvPr>
        </p:nvSpPr>
        <p:spPr>
          <a:xfrm>
            <a:off x="215905" y="216000"/>
            <a:ext cx="5688000" cy="720000"/>
          </a:xfrm>
        </p:spPr>
        <p:txBody>
          <a:bodyPr>
            <a:spAutoFit/>
          </a:bodyPr>
          <a:lstStyle/>
          <a:p>
            <a:r>
              <a:rPr lang="en-US"/>
              <a:t>Title</a:t>
            </a:r>
            <a:endParaRPr lang="en-GB"/>
          </a:p>
        </p:txBody>
      </p:sp>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4" name="Content Placeholder 13">
            <a:extLst>
              <a:ext uri="{FF2B5EF4-FFF2-40B4-BE49-F238E27FC236}">
                <a16:creationId xmlns:a16="http://schemas.microsoft.com/office/drawing/2014/main" id="{616A921C-E649-AC21-06D4-734253972A31}"/>
              </a:ext>
            </a:extLst>
          </p:cNvPr>
          <p:cNvSpPr>
            <a:spLocks noGrp="1"/>
          </p:cNvSpPr>
          <p:nvPr>
            <p:ph sz="quarter" idx="16" hasCustomPrompt="1"/>
          </p:nvPr>
        </p:nvSpPr>
        <p:spPr>
          <a:xfrm>
            <a:off x="6287996" y="180000"/>
            <a:ext cx="5707375" cy="6012000"/>
          </a:xfrm>
        </p:spPr>
        <p:txBody>
          <a:bodyPr/>
          <a:lstStyle>
            <a:lvl1pPr marL="0" indent="0">
              <a:buNone/>
              <a:defRPr/>
            </a:lvl1pPr>
          </a:lstStyle>
          <a:p>
            <a:pPr lvl="0"/>
            <a:r>
              <a:rPr lang="en-GB"/>
              <a:t>Insert table or chart</a:t>
            </a:r>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960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9" y="1511300"/>
            <a:ext cx="5687994" cy="4716463"/>
          </a:xfrm>
        </p:spPr>
        <p:txBody>
          <a:bodyPr/>
          <a:lstStyle>
            <a:lvl1pPr marL="0" indent="0">
              <a:buNone/>
              <a:defRPr/>
            </a:lvl1pPr>
          </a:lstStyle>
          <a:p>
            <a:pPr lvl="0"/>
            <a:r>
              <a:rPr lang="en-GB"/>
              <a:t>Insert table or chart</a:t>
            </a:r>
          </a:p>
        </p:txBody>
      </p:sp>
      <p:sp>
        <p:nvSpPr>
          <p:cNvPr id="2" name="Text Placeholder 2">
            <a:extLst>
              <a:ext uri="{FF2B5EF4-FFF2-40B4-BE49-F238E27FC236}">
                <a16:creationId xmlns:a16="http://schemas.microsoft.com/office/drawing/2014/main" id="{E05F4784-02EA-72F7-0DA4-DECC37038018}"/>
              </a:ext>
            </a:extLst>
          </p:cNvPr>
          <p:cNvSpPr>
            <a:spLocks noGrp="1"/>
          </p:cNvSpPr>
          <p:nvPr>
            <p:ph type="body" idx="1" hasCustomPrompt="1"/>
          </p:nvPr>
        </p:nvSpPr>
        <p:spPr>
          <a:xfrm>
            <a:off x="215905" y="972000"/>
            <a:ext cx="568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4" name="Graphic 3" descr="ERM Sustainability Institute logo">
            <a:extLst>
              <a:ext uri="{FF2B5EF4-FFF2-40B4-BE49-F238E27FC236}">
                <a16:creationId xmlns:a16="http://schemas.microsoft.com/office/drawing/2014/main" id="{D1381462-C4C9-AE56-3092-5BD4C93B3A75}"/>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06018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roject stages">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lvl1pPr>
              <a:defRPr>
                <a:solidFill>
                  <a:schemeClr val="bg1"/>
                </a:solidFill>
              </a:defRPr>
            </a:lvl1p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lvl1pPr>
              <a:defRPr>
                <a:solidFill>
                  <a:schemeClr val="bg1"/>
                </a:solidFill>
              </a:defRPr>
            </a:lvl1pPr>
          </a:lstStyle>
          <a:p>
            <a:fld id="{3954854E-1B22-401C-B4EE-1698A89C07E3}" type="slidenum">
              <a:rPr lang="en-GB" smtClean="0"/>
              <a:pPr/>
              <a:t>‹#›</a:t>
            </a:fld>
            <a:endParaRPr lang="en-GB"/>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 name="Text Placeholder 10">
            <a:extLst>
              <a:ext uri="{FF2B5EF4-FFF2-40B4-BE49-F238E27FC236}">
                <a16:creationId xmlns:a16="http://schemas.microsoft.com/office/drawing/2014/main" id="{DA5D1B0B-7338-A434-6DF3-D0546BF9AE71}"/>
              </a:ext>
            </a:extLst>
          </p:cNvPr>
          <p:cNvSpPr>
            <a:spLocks noGrp="1"/>
          </p:cNvSpPr>
          <p:nvPr>
            <p:ph type="body" sz="quarter" idx="16"/>
          </p:nvPr>
        </p:nvSpPr>
        <p:spPr>
          <a:xfrm>
            <a:off x="215898"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10">
            <a:extLst>
              <a:ext uri="{FF2B5EF4-FFF2-40B4-BE49-F238E27FC236}">
                <a16:creationId xmlns:a16="http://schemas.microsoft.com/office/drawing/2014/main" id="{1508680E-9C6B-37ED-213F-D5F53F123973}"/>
              </a:ext>
            </a:extLst>
          </p:cNvPr>
          <p:cNvSpPr>
            <a:spLocks noGrp="1"/>
          </p:cNvSpPr>
          <p:nvPr>
            <p:ph type="body" sz="quarter" idx="17"/>
          </p:nvPr>
        </p:nvSpPr>
        <p:spPr>
          <a:xfrm>
            <a:off x="2615110"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3" name="Text Placeholder 10">
            <a:extLst>
              <a:ext uri="{FF2B5EF4-FFF2-40B4-BE49-F238E27FC236}">
                <a16:creationId xmlns:a16="http://schemas.microsoft.com/office/drawing/2014/main" id="{48933E41-7A05-9DD2-2DAC-10ABEB78B7DF}"/>
              </a:ext>
            </a:extLst>
          </p:cNvPr>
          <p:cNvSpPr>
            <a:spLocks noGrp="1"/>
          </p:cNvSpPr>
          <p:nvPr>
            <p:ph type="body" sz="quarter" idx="18"/>
          </p:nvPr>
        </p:nvSpPr>
        <p:spPr>
          <a:xfrm>
            <a:off x="5014322"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4" name="Text Placeholder 10">
            <a:extLst>
              <a:ext uri="{FF2B5EF4-FFF2-40B4-BE49-F238E27FC236}">
                <a16:creationId xmlns:a16="http://schemas.microsoft.com/office/drawing/2014/main" id="{340BB9AD-2A0C-B48B-2947-3E813C8C45AD}"/>
              </a:ext>
            </a:extLst>
          </p:cNvPr>
          <p:cNvSpPr>
            <a:spLocks noGrp="1"/>
          </p:cNvSpPr>
          <p:nvPr>
            <p:ph type="body" sz="quarter" idx="19"/>
          </p:nvPr>
        </p:nvSpPr>
        <p:spPr>
          <a:xfrm>
            <a:off x="7413534"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F1FE2366-D690-A4E5-4795-8C0019BD6EB3}"/>
              </a:ext>
            </a:extLst>
          </p:cNvPr>
          <p:cNvSpPr>
            <a:spLocks noGrp="1"/>
          </p:cNvSpPr>
          <p:nvPr>
            <p:ph type="body" sz="quarter" idx="20"/>
          </p:nvPr>
        </p:nvSpPr>
        <p:spPr>
          <a:xfrm>
            <a:off x="9812745" y="935999"/>
            <a:ext cx="2160000" cy="4940925"/>
          </a:xfrm>
        </p:spPr>
        <p:txBody>
          <a:bodyPr/>
          <a:lstStyle>
            <a:lvl1pPr>
              <a:defRPr sz="1200">
                <a:solidFill>
                  <a:schemeClr val="bg1"/>
                </a:solidFill>
              </a:defRPr>
            </a:lvl1pPr>
            <a:lvl2pPr>
              <a:defRPr sz="1200">
                <a:solidFill>
                  <a:schemeClr val="bg1"/>
                </a:solidFill>
              </a:defRPr>
            </a:lvl2pPr>
            <a:lvl3pPr marL="180000" indent="-180000">
              <a:defRPr sz="1200">
                <a:solidFill>
                  <a:schemeClr val="bg1"/>
                </a:solidFill>
              </a:defRPr>
            </a:lvl3pPr>
            <a:lvl4pPr marL="360000" indent="-180000">
              <a:defRPr sz="1200">
                <a:solidFill>
                  <a:schemeClr val="bg1"/>
                </a:solidFill>
              </a:defRPr>
            </a:lvl4pPr>
            <a:lvl5pPr marL="540000" indent="-180000">
              <a:defRPr sz="1200">
                <a:solidFill>
                  <a:schemeClr val="bg1"/>
                </a:solidFill>
              </a:defRPr>
            </a:lvl5pPr>
            <a:lvl6pPr>
              <a:defRPr sz="1050">
                <a:solidFill>
                  <a:schemeClr val="bg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5" name="Graphic 4" descr="ERM Sustainability Institute logo">
            <a:extLst>
              <a:ext uri="{FF2B5EF4-FFF2-40B4-BE49-F238E27FC236}">
                <a16:creationId xmlns:a16="http://schemas.microsoft.com/office/drawing/2014/main" id="{83DBF348-8EA1-0829-15A5-38EDA973713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722266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eam - Group">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0719B7-0ECB-67DA-B2AC-7DE198D4F71D}"/>
              </a:ext>
            </a:extLst>
          </p:cNvPr>
          <p:cNvSpPr/>
          <p:nvPr userDrawn="1"/>
        </p:nvSpPr>
        <p:spPr>
          <a:xfrm>
            <a:off x="4110789" y="0"/>
            <a:ext cx="8081207"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5924009" y="1014084"/>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3999" y="6426000"/>
            <a:ext cx="2501905" cy="180000"/>
          </a:xfrm>
        </p:spPr>
        <p:txBody>
          <a:bodyPr/>
          <a:lstStyle/>
          <a:p>
            <a:r>
              <a:rPr lang="en-US"/>
              <a:t>ESG Ratings Working Group 2026</a:t>
            </a:r>
            <a:endParaRPr lang="en-GB"/>
          </a:p>
        </p:txBody>
      </p: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216000"/>
            <a:ext cx="3600000" cy="720000"/>
          </a:xfrm>
        </p:spPr>
        <p:txBody>
          <a:bodyPr>
            <a:spAutoFit/>
          </a:bodyPr>
          <a:lstStyle/>
          <a:p>
            <a:r>
              <a:rPr lang="en-US"/>
              <a:t>Title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972000"/>
            <a:ext cx="3600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8" name="Picture Placeholder 23">
            <a:extLst>
              <a:ext uri="{FF2B5EF4-FFF2-40B4-BE49-F238E27FC236}">
                <a16:creationId xmlns:a16="http://schemas.microsoft.com/office/drawing/2014/main" id="{468E8857-A9D7-077B-9119-28B95172C473}"/>
              </a:ext>
            </a:extLst>
          </p:cNvPr>
          <p:cNvSpPr>
            <a:spLocks noGrp="1"/>
          </p:cNvSpPr>
          <p:nvPr>
            <p:ph type="pic" sz="quarter" idx="24"/>
          </p:nvPr>
        </p:nvSpPr>
        <p:spPr>
          <a:xfrm>
            <a:off x="5924009" y="2641178"/>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21" name="Picture Placeholder 23">
            <a:extLst>
              <a:ext uri="{FF2B5EF4-FFF2-40B4-BE49-F238E27FC236}">
                <a16:creationId xmlns:a16="http://schemas.microsoft.com/office/drawing/2014/main" id="{B7819518-A2B2-DE36-E503-4D93DFFD9902}"/>
              </a:ext>
            </a:extLst>
          </p:cNvPr>
          <p:cNvSpPr>
            <a:spLocks noGrp="1"/>
          </p:cNvSpPr>
          <p:nvPr>
            <p:ph type="pic" sz="quarter" idx="25"/>
          </p:nvPr>
        </p:nvSpPr>
        <p:spPr>
          <a:xfrm>
            <a:off x="5924009" y="428172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9" name="Text Placeholder 8">
            <a:extLst>
              <a:ext uri="{FF2B5EF4-FFF2-40B4-BE49-F238E27FC236}">
                <a16:creationId xmlns:a16="http://schemas.microsoft.com/office/drawing/2014/main" id="{72B0FCB0-7514-20B7-5277-55C6EAB635FA}"/>
              </a:ext>
            </a:extLst>
          </p:cNvPr>
          <p:cNvSpPr>
            <a:spLocks noGrp="1"/>
          </p:cNvSpPr>
          <p:nvPr>
            <p:ph type="body" sz="quarter" idx="28"/>
          </p:nvPr>
        </p:nvSpPr>
        <p:spPr>
          <a:xfrm>
            <a:off x="215900" y="1501775"/>
            <a:ext cx="3600450" cy="36083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1" name="Text Placeholder 8">
            <a:extLst>
              <a:ext uri="{FF2B5EF4-FFF2-40B4-BE49-F238E27FC236}">
                <a16:creationId xmlns:a16="http://schemas.microsoft.com/office/drawing/2014/main" id="{98203676-0E56-E785-AA7E-2D79EB2DC9C0}"/>
              </a:ext>
            </a:extLst>
          </p:cNvPr>
          <p:cNvSpPr>
            <a:spLocks noGrp="1"/>
          </p:cNvSpPr>
          <p:nvPr>
            <p:ph type="body" sz="quarter" idx="29" hasCustomPrompt="1"/>
          </p:nvPr>
        </p:nvSpPr>
        <p:spPr>
          <a:xfrm>
            <a:off x="7373654" y="993102"/>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2" name="Text Placeholder 8">
            <a:extLst>
              <a:ext uri="{FF2B5EF4-FFF2-40B4-BE49-F238E27FC236}">
                <a16:creationId xmlns:a16="http://schemas.microsoft.com/office/drawing/2014/main" id="{C90F1DAB-F5B9-F490-8035-6C39BCF143AA}"/>
              </a:ext>
            </a:extLst>
          </p:cNvPr>
          <p:cNvSpPr>
            <a:spLocks noGrp="1"/>
          </p:cNvSpPr>
          <p:nvPr>
            <p:ph type="body" sz="quarter" idx="30" hasCustomPrompt="1"/>
          </p:nvPr>
        </p:nvSpPr>
        <p:spPr>
          <a:xfrm>
            <a:off x="7373654" y="2641178"/>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sp>
        <p:nvSpPr>
          <p:cNvPr id="14" name="Text Placeholder 8">
            <a:extLst>
              <a:ext uri="{FF2B5EF4-FFF2-40B4-BE49-F238E27FC236}">
                <a16:creationId xmlns:a16="http://schemas.microsoft.com/office/drawing/2014/main" id="{8779AB05-BB6B-8868-75EA-E59F1C8F72F0}"/>
              </a:ext>
            </a:extLst>
          </p:cNvPr>
          <p:cNvSpPr>
            <a:spLocks noGrp="1"/>
          </p:cNvSpPr>
          <p:nvPr>
            <p:ph type="body" sz="quarter" idx="31" hasCustomPrompt="1"/>
          </p:nvPr>
        </p:nvSpPr>
        <p:spPr>
          <a:xfrm>
            <a:off x="7373654" y="4281720"/>
            <a:ext cx="4602446" cy="1332000"/>
          </a:xfrm>
        </p:spPr>
        <p:txBody>
          <a:bodyPr/>
          <a:lstStyle>
            <a:lvl1pPr>
              <a:defRPr sz="1600"/>
            </a:lvl1pPr>
            <a:lvl2pPr>
              <a:defRPr sz="1600"/>
            </a:lvl2pPr>
            <a:lvl3pPr>
              <a:defRPr sz="1400"/>
            </a:lvl3pPr>
            <a:lvl4pPr>
              <a:defRPr sz="1400"/>
            </a:lvl4pPr>
            <a:lvl5pPr>
              <a:defRPr sz="1400"/>
            </a:lvl5pPr>
          </a:lstStyle>
          <a:p>
            <a:pPr lvl="1"/>
            <a:r>
              <a:rPr lang="en-GB"/>
              <a:t>Name</a:t>
            </a:r>
          </a:p>
          <a:p>
            <a:pPr lvl="0"/>
            <a:r>
              <a:rPr lang="en-GB"/>
              <a:t>Bio</a:t>
            </a:r>
            <a:endParaRPr lang="en-US"/>
          </a:p>
        </p:txBody>
      </p:sp>
      <p:pic>
        <p:nvPicPr>
          <p:cNvPr id="3" name="Graphic 2" descr="ERM Sustainability Institute logo">
            <a:extLst>
              <a:ext uri="{FF2B5EF4-FFF2-40B4-BE49-F238E27FC236}">
                <a16:creationId xmlns:a16="http://schemas.microsoft.com/office/drawing/2014/main" id="{FC20F8B1-1C51-18B1-886B-0A48C4D5E90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778537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Team - Bio">
    <p:bg>
      <p:bgPr>
        <a:solidFill>
          <a:schemeClr val="bg1"/>
        </a:solid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BF5D841-3E75-0D6E-29B3-AC93C1B33412}"/>
              </a:ext>
            </a:extLst>
          </p:cNvPr>
          <p:cNvCxnSpPr/>
          <p:nvPr userDrawn="1"/>
        </p:nvCxnSpPr>
        <p:spPr>
          <a:xfrm>
            <a:off x="4093827"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2629143" y="533210"/>
            <a:ext cx="1332000" cy="1332000"/>
          </a:xfrm>
          <a:prstGeom prst="ellipse">
            <a:avLst/>
          </a:prstGeom>
          <a:solidFill>
            <a:schemeClr val="bg1">
              <a:lumMod val="95000"/>
            </a:schemeClr>
          </a:solidFill>
        </p:spPr>
        <p:txBody>
          <a:bodyPr/>
          <a:lstStyle>
            <a:lvl1pPr marL="0" indent="0">
              <a:buNone/>
              <a:defRPr/>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4" name="Straight Connector 13">
            <a:extLst>
              <a:ext uri="{FF2B5EF4-FFF2-40B4-BE49-F238E27FC236}">
                <a16:creationId xmlns:a16="http://schemas.microsoft.com/office/drawing/2014/main" id="{D79BA1B9-509D-E4E7-CAD9-61B1DA32A8C3}"/>
              </a:ext>
            </a:extLst>
          </p:cNvPr>
          <p:cNvCxnSpPr/>
          <p:nvPr userDrawn="1"/>
        </p:nvCxnSpPr>
        <p:spPr>
          <a:xfrm>
            <a:off x="8105681" y="460800"/>
            <a:ext cx="0" cy="5760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A509475D-092E-CED1-C8EC-DFF7536FE625}"/>
              </a:ext>
            </a:extLst>
          </p:cNvPr>
          <p:cNvSpPr>
            <a:spLocks noGrp="1"/>
          </p:cNvSpPr>
          <p:nvPr>
            <p:ph type="title" hasCustomPrompt="1"/>
          </p:nvPr>
        </p:nvSpPr>
        <p:spPr>
          <a:xfrm>
            <a:off x="215905" y="504000"/>
            <a:ext cx="2300026" cy="664797"/>
          </a:xfrm>
        </p:spPr>
        <p:txBody>
          <a:bodyPr wrap="square">
            <a:spAutoFit/>
          </a:bodyPr>
          <a:lstStyle>
            <a:lvl1pPr>
              <a:defRPr sz="2400"/>
            </a:lvl1pPr>
          </a:lstStyle>
          <a:p>
            <a:r>
              <a:rPr lang="en-US"/>
              <a:t>Name</a:t>
            </a:r>
            <a:br>
              <a:rPr lang="en-US"/>
            </a:br>
            <a:r>
              <a:rPr lang="en-US"/>
              <a:t>Surname</a:t>
            </a:r>
            <a:endParaRPr lang="en-GB"/>
          </a:p>
        </p:txBody>
      </p:sp>
      <p:sp>
        <p:nvSpPr>
          <p:cNvPr id="20" name="Text Placeholder 2">
            <a:extLst>
              <a:ext uri="{FF2B5EF4-FFF2-40B4-BE49-F238E27FC236}">
                <a16:creationId xmlns:a16="http://schemas.microsoft.com/office/drawing/2014/main" id="{D1464F7C-09F1-AFC9-E4E7-456657BCAE61}"/>
              </a:ext>
            </a:extLst>
          </p:cNvPr>
          <p:cNvSpPr>
            <a:spLocks noGrp="1"/>
          </p:cNvSpPr>
          <p:nvPr>
            <p:ph type="body" idx="1" hasCustomPrompt="1"/>
          </p:nvPr>
        </p:nvSpPr>
        <p:spPr>
          <a:xfrm>
            <a:off x="215905" y="1219932"/>
            <a:ext cx="2268000" cy="258084"/>
          </a:xfrm>
        </p:spPr>
        <p:txBody>
          <a:bodyPr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1" name="Text Placeholder 10">
            <a:extLst>
              <a:ext uri="{FF2B5EF4-FFF2-40B4-BE49-F238E27FC236}">
                <a16:creationId xmlns:a16="http://schemas.microsoft.com/office/drawing/2014/main" id="{1F52E6E0-386A-7F0D-4199-20975D01D99D}"/>
              </a:ext>
            </a:extLst>
          </p:cNvPr>
          <p:cNvSpPr>
            <a:spLocks noGrp="1"/>
          </p:cNvSpPr>
          <p:nvPr>
            <p:ph type="body" sz="quarter" idx="25"/>
          </p:nvPr>
        </p:nvSpPr>
        <p:spPr>
          <a:xfrm>
            <a:off x="215900" y="2239963"/>
            <a:ext cx="3744000" cy="39512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10">
            <a:extLst>
              <a:ext uri="{FF2B5EF4-FFF2-40B4-BE49-F238E27FC236}">
                <a16:creationId xmlns:a16="http://schemas.microsoft.com/office/drawing/2014/main" id="{8899A843-2281-A12D-39A7-F6D9D43971B2}"/>
              </a:ext>
            </a:extLst>
          </p:cNvPr>
          <p:cNvSpPr>
            <a:spLocks noGrp="1"/>
          </p:cNvSpPr>
          <p:nvPr>
            <p:ph type="body" sz="quarter" idx="26"/>
          </p:nvPr>
        </p:nvSpPr>
        <p:spPr>
          <a:xfrm>
            <a:off x="4227754"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5" name="Text Placeholder 10">
            <a:extLst>
              <a:ext uri="{FF2B5EF4-FFF2-40B4-BE49-F238E27FC236}">
                <a16:creationId xmlns:a16="http://schemas.microsoft.com/office/drawing/2014/main" id="{4E0F1A1C-95CF-A1B8-806A-4B74C82BF107}"/>
              </a:ext>
            </a:extLst>
          </p:cNvPr>
          <p:cNvSpPr>
            <a:spLocks noGrp="1"/>
          </p:cNvSpPr>
          <p:nvPr>
            <p:ph type="body" sz="quarter" idx="27"/>
          </p:nvPr>
        </p:nvSpPr>
        <p:spPr>
          <a:xfrm>
            <a:off x="8239607" y="477775"/>
            <a:ext cx="3744000" cy="57134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4ECFFC24-DF89-D271-70B7-8220CD53968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946002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Team - 3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3" name="Picture Placeholder 23">
            <a:extLst>
              <a:ext uri="{FF2B5EF4-FFF2-40B4-BE49-F238E27FC236}">
                <a16:creationId xmlns:a16="http://schemas.microsoft.com/office/drawing/2014/main" id="{AFF61CE1-63A5-524B-4B66-2AAD84A920CD}"/>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4" name="Picture Placeholder 23">
            <a:extLst>
              <a:ext uri="{FF2B5EF4-FFF2-40B4-BE49-F238E27FC236}">
                <a16:creationId xmlns:a16="http://schemas.microsoft.com/office/drawing/2014/main" id="{572E622A-5D39-601C-DD25-BE9D980CADEB}"/>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0" name="Picture Placeholder 23">
            <a:extLst>
              <a:ext uri="{FF2B5EF4-FFF2-40B4-BE49-F238E27FC236}">
                <a16:creationId xmlns:a16="http://schemas.microsoft.com/office/drawing/2014/main" id="{9321EE6F-A2E7-65CE-72CF-DC83A7F4ECD4}"/>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1" name="Text Placeholder 2">
            <a:extLst>
              <a:ext uri="{FF2B5EF4-FFF2-40B4-BE49-F238E27FC236}">
                <a16:creationId xmlns:a16="http://schemas.microsoft.com/office/drawing/2014/main" id="{159ACB15-9FCF-EC00-F496-7DF0EFFB11FC}"/>
              </a:ext>
            </a:extLst>
          </p:cNvPr>
          <p:cNvSpPr>
            <a:spLocks noGrp="1"/>
          </p:cNvSpPr>
          <p:nvPr>
            <p:ph type="body" idx="20" hasCustomPrompt="1"/>
          </p:nvPr>
        </p:nvSpPr>
        <p:spPr>
          <a:xfrm>
            <a:off x="370427"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3" name="Text Placeholder 2">
            <a:extLst>
              <a:ext uri="{FF2B5EF4-FFF2-40B4-BE49-F238E27FC236}">
                <a16:creationId xmlns:a16="http://schemas.microsoft.com/office/drawing/2014/main" id="{F8E28797-59D6-9E69-01E9-B3AA9A1FAC41}"/>
              </a:ext>
            </a:extLst>
          </p:cNvPr>
          <p:cNvSpPr>
            <a:spLocks noGrp="1"/>
          </p:cNvSpPr>
          <p:nvPr>
            <p:ph type="body" idx="21" hasCustomPrompt="1"/>
          </p:nvPr>
        </p:nvSpPr>
        <p:spPr>
          <a:xfrm>
            <a:off x="368500"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4" name="Text Placeholder 2">
            <a:extLst>
              <a:ext uri="{FF2B5EF4-FFF2-40B4-BE49-F238E27FC236}">
                <a16:creationId xmlns:a16="http://schemas.microsoft.com/office/drawing/2014/main" id="{D737B27D-7AD3-BE89-5BCF-1D4CA6B35E5A}"/>
              </a:ext>
            </a:extLst>
          </p:cNvPr>
          <p:cNvSpPr>
            <a:spLocks noGrp="1"/>
          </p:cNvSpPr>
          <p:nvPr>
            <p:ph type="body" idx="22" hasCustomPrompt="1"/>
          </p:nvPr>
        </p:nvSpPr>
        <p:spPr>
          <a:xfrm>
            <a:off x="4836000"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5" name="Text Placeholder 2">
            <a:extLst>
              <a:ext uri="{FF2B5EF4-FFF2-40B4-BE49-F238E27FC236}">
                <a16:creationId xmlns:a16="http://schemas.microsoft.com/office/drawing/2014/main" id="{D86B4DD3-D0C4-C716-AB5D-F73755153819}"/>
              </a:ext>
            </a:extLst>
          </p:cNvPr>
          <p:cNvSpPr>
            <a:spLocks noGrp="1"/>
          </p:cNvSpPr>
          <p:nvPr>
            <p:ph type="body" idx="23" hasCustomPrompt="1"/>
          </p:nvPr>
        </p:nvSpPr>
        <p:spPr>
          <a:xfrm>
            <a:off x="4834073"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6" name="Text Placeholder 2">
            <a:extLst>
              <a:ext uri="{FF2B5EF4-FFF2-40B4-BE49-F238E27FC236}">
                <a16:creationId xmlns:a16="http://schemas.microsoft.com/office/drawing/2014/main" id="{4C90A017-3021-F72B-D67D-3801C98C0EA9}"/>
              </a:ext>
            </a:extLst>
          </p:cNvPr>
          <p:cNvSpPr>
            <a:spLocks noGrp="1"/>
          </p:cNvSpPr>
          <p:nvPr>
            <p:ph type="body" idx="24" hasCustomPrompt="1"/>
          </p:nvPr>
        </p:nvSpPr>
        <p:spPr>
          <a:xfrm>
            <a:off x="9441202" y="4641831"/>
            <a:ext cx="2520000" cy="221599"/>
          </a:xfrm>
          <a:noFill/>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7" name="Text Placeholder 2">
            <a:extLst>
              <a:ext uri="{FF2B5EF4-FFF2-40B4-BE49-F238E27FC236}">
                <a16:creationId xmlns:a16="http://schemas.microsoft.com/office/drawing/2014/main" id="{E6960525-BC0D-1F29-53A3-6390EAA53F1D}"/>
              </a:ext>
            </a:extLst>
          </p:cNvPr>
          <p:cNvSpPr>
            <a:spLocks noGrp="1"/>
          </p:cNvSpPr>
          <p:nvPr>
            <p:ph type="body" idx="25" hasCustomPrompt="1"/>
          </p:nvPr>
        </p:nvSpPr>
        <p:spPr>
          <a:xfrm>
            <a:off x="9439275" y="4374000"/>
            <a:ext cx="2520000" cy="221599"/>
          </a:xfrm>
          <a:noFill/>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9" name="Graphic 8" descr="ERM Sustainability Institute logo">
            <a:extLst>
              <a:ext uri="{FF2B5EF4-FFF2-40B4-BE49-F238E27FC236}">
                <a16:creationId xmlns:a16="http://schemas.microsoft.com/office/drawing/2014/main" id="{C524486E-A942-D74B-36C1-50ACDF65013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5605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Team - 4 U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370427"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368500"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334737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334544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6322394"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6320467"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9297413" y="4641831"/>
            <a:ext cx="2520000" cy="221599"/>
          </a:xfrm>
        </p:spPr>
        <p:txBody>
          <a:bodyPr anchor="t" anchorCtr="0">
            <a:spAutoFit/>
          </a:bodyPr>
          <a:lstStyle>
            <a:lvl1pPr marL="0" indent="0" algn="ctr">
              <a:lnSpc>
                <a:spcPct val="90000"/>
              </a:lnSpc>
              <a:buNone/>
              <a:defRPr sz="1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9295486" y="4374000"/>
            <a:ext cx="2520000" cy="221599"/>
          </a:xfrm>
        </p:spPr>
        <p:txBody>
          <a:bodyPr anchor="t" anchorCtr="0">
            <a:spAutoFit/>
          </a:bodyPr>
          <a:lstStyle>
            <a:lvl1pPr marL="0" indent="0" algn="ctr">
              <a:lnSpc>
                <a:spcPct val="90000"/>
              </a:lnSpc>
              <a:buNone/>
              <a:defRPr sz="16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3" name="Graphic 2" descr="ERM Sustainability Institute logo">
            <a:extLst>
              <a:ext uri="{FF2B5EF4-FFF2-40B4-BE49-F238E27FC236}">
                <a16:creationId xmlns:a16="http://schemas.microsoft.com/office/drawing/2014/main" id="{C66F0635-D1B0-FFA5-869F-83146500C59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2484533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Team - 4 Up - Squa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387798"/>
          </a:xfrm>
        </p:spPr>
        <p:txBody>
          <a:bodyPr wrap="square">
            <a:spAutoFit/>
          </a:bodyPr>
          <a:lstStyle/>
          <a:p>
            <a:r>
              <a:rPr lang="en-US"/>
              <a:t>Team bio</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22131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24580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270296"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294785" y="1717863"/>
            <a:ext cx="1260000" cy="1260000"/>
          </a:xfrm>
          <a:prstGeom prst="rect">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157185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157185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459634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459634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7620837"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7620837"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10645326" y="2244655"/>
            <a:ext cx="1332000" cy="733208"/>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10645326" y="1717863"/>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3" name="Text Placeholder 2">
            <a:extLst>
              <a:ext uri="{FF2B5EF4-FFF2-40B4-BE49-F238E27FC236}">
                <a16:creationId xmlns:a16="http://schemas.microsoft.com/office/drawing/2014/main" id="{2BABB4A6-9422-2C87-D50B-F557ADE1A286}"/>
              </a:ext>
            </a:extLst>
          </p:cNvPr>
          <p:cNvSpPr>
            <a:spLocks noGrp="1"/>
          </p:cNvSpPr>
          <p:nvPr>
            <p:ph type="body" idx="28"/>
          </p:nvPr>
        </p:nvSpPr>
        <p:spPr>
          <a:xfrm>
            <a:off x="22131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0" name="Text Placeholder 2">
            <a:extLst>
              <a:ext uri="{FF2B5EF4-FFF2-40B4-BE49-F238E27FC236}">
                <a16:creationId xmlns:a16="http://schemas.microsoft.com/office/drawing/2014/main" id="{DDA2BA38-4C2E-867A-5813-0F881BD5DC01}"/>
              </a:ext>
            </a:extLst>
          </p:cNvPr>
          <p:cNvSpPr>
            <a:spLocks noGrp="1"/>
          </p:cNvSpPr>
          <p:nvPr>
            <p:ph type="body" idx="29"/>
          </p:nvPr>
        </p:nvSpPr>
        <p:spPr>
          <a:xfrm>
            <a:off x="324580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1" name="Text Placeholder 2">
            <a:extLst>
              <a:ext uri="{FF2B5EF4-FFF2-40B4-BE49-F238E27FC236}">
                <a16:creationId xmlns:a16="http://schemas.microsoft.com/office/drawing/2014/main" id="{3959AC74-B656-7317-B2C8-7CEEB8F372E2}"/>
              </a:ext>
            </a:extLst>
          </p:cNvPr>
          <p:cNvSpPr>
            <a:spLocks noGrp="1"/>
          </p:cNvSpPr>
          <p:nvPr>
            <p:ph type="body" idx="30"/>
          </p:nvPr>
        </p:nvSpPr>
        <p:spPr>
          <a:xfrm>
            <a:off x="6270296"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3" name="Text Placeholder 2">
            <a:extLst>
              <a:ext uri="{FF2B5EF4-FFF2-40B4-BE49-F238E27FC236}">
                <a16:creationId xmlns:a16="http://schemas.microsoft.com/office/drawing/2014/main" id="{2198F579-4CA3-C220-8631-FD555BE496EA}"/>
              </a:ext>
            </a:extLst>
          </p:cNvPr>
          <p:cNvSpPr>
            <a:spLocks noGrp="1"/>
          </p:cNvSpPr>
          <p:nvPr>
            <p:ph type="body" idx="31"/>
          </p:nvPr>
        </p:nvSpPr>
        <p:spPr>
          <a:xfrm>
            <a:off x="9294785" y="3071969"/>
            <a:ext cx="2682541" cy="3021138"/>
          </a:xfrm>
        </p:spPr>
        <p:txBody>
          <a:bodyPr wrap="square" anchor="t" anchorCtr="0">
            <a:noAutofit/>
          </a:bodyPr>
          <a:lstStyle>
            <a:lvl1pPr marL="0" indent="0" algn="l">
              <a:lnSpc>
                <a:spcPct val="90000"/>
              </a:lnSpc>
              <a:buNone/>
              <a:defRPr sz="1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pic>
        <p:nvPicPr>
          <p:cNvPr id="4" name="Graphic 3" descr="ERM Sustainability Institute logo">
            <a:extLst>
              <a:ext uri="{FF2B5EF4-FFF2-40B4-BE49-F238E27FC236}">
                <a16:creationId xmlns:a16="http://schemas.microsoft.com/office/drawing/2014/main" id="{92124709-A19F-B2F5-2703-AEB7E440E7D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779402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Team - 4 Up - Box">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ABB4A6-9422-2C87-D50B-F557ADE1A286}"/>
              </a:ext>
            </a:extLst>
          </p:cNvPr>
          <p:cNvSpPr>
            <a:spLocks noGrp="1"/>
          </p:cNvSpPr>
          <p:nvPr>
            <p:ph type="body" idx="28"/>
          </p:nvPr>
        </p:nvSpPr>
        <p:spPr>
          <a:xfrm>
            <a:off x="22131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0" name="Text Placeholder 2">
            <a:extLst>
              <a:ext uri="{FF2B5EF4-FFF2-40B4-BE49-F238E27FC236}">
                <a16:creationId xmlns:a16="http://schemas.microsoft.com/office/drawing/2014/main" id="{DDA2BA38-4C2E-867A-5813-0F881BD5DC01}"/>
              </a:ext>
            </a:extLst>
          </p:cNvPr>
          <p:cNvSpPr>
            <a:spLocks noGrp="1"/>
          </p:cNvSpPr>
          <p:nvPr>
            <p:ph type="body" idx="29"/>
          </p:nvPr>
        </p:nvSpPr>
        <p:spPr>
          <a:xfrm>
            <a:off x="324580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1" name="Text Placeholder 2">
            <a:extLst>
              <a:ext uri="{FF2B5EF4-FFF2-40B4-BE49-F238E27FC236}">
                <a16:creationId xmlns:a16="http://schemas.microsoft.com/office/drawing/2014/main" id="{3959AC74-B656-7317-B2C8-7CEEB8F372E2}"/>
              </a:ext>
            </a:extLst>
          </p:cNvPr>
          <p:cNvSpPr>
            <a:spLocks noGrp="1"/>
          </p:cNvSpPr>
          <p:nvPr>
            <p:ph type="body" idx="30"/>
          </p:nvPr>
        </p:nvSpPr>
        <p:spPr>
          <a:xfrm>
            <a:off x="6270296"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13" name="Text Placeholder 2">
            <a:extLst>
              <a:ext uri="{FF2B5EF4-FFF2-40B4-BE49-F238E27FC236}">
                <a16:creationId xmlns:a16="http://schemas.microsoft.com/office/drawing/2014/main" id="{2198F579-4CA3-C220-8631-FD555BE496EA}"/>
              </a:ext>
            </a:extLst>
          </p:cNvPr>
          <p:cNvSpPr>
            <a:spLocks noGrp="1"/>
          </p:cNvSpPr>
          <p:nvPr>
            <p:ph type="body" idx="31"/>
          </p:nvPr>
        </p:nvSpPr>
        <p:spPr>
          <a:xfrm>
            <a:off x="9294785" y="1501681"/>
            <a:ext cx="2682541" cy="4375244"/>
          </a:xfrm>
          <a:solidFill>
            <a:schemeClr val="accent4"/>
          </a:solidFill>
        </p:spPr>
        <p:txBody>
          <a:bodyPr wrap="square" lIns="90000" tIns="1440000" rIns="90000" bIns="90000"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endParaRPr lang="en-US"/>
          </a:p>
        </p:txBody>
      </p:sp>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387798"/>
          </a:xfrm>
        </p:spPr>
        <p:txBody>
          <a:bodyPr wrap="square">
            <a:spAutoFit/>
          </a:bodyPr>
          <a:lstStyle/>
          <a:p>
            <a:r>
              <a:rPr lang="en-US"/>
              <a:t>Team bio</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5" name="Picture Placeholder 23">
            <a:extLst>
              <a:ext uri="{FF2B5EF4-FFF2-40B4-BE49-F238E27FC236}">
                <a16:creationId xmlns:a16="http://schemas.microsoft.com/office/drawing/2014/main" id="{B8CB97A3-322E-2D03-4326-BA480591B107}"/>
              </a:ext>
            </a:extLst>
          </p:cNvPr>
          <p:cNvSpPr>
            <a:spLocks noGrp="1"/>
          </p:cNvSpPr>
          <p:nvPr>
            <p:ph type="pic" sz="quarter" idx="16"/>
          </p:nvPr>
        </p:nvSpPr>
        <p:spPr>
          <a:xfrm>
            <a:off x="33452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18" name="Picture Placeholder 23">
            <a:extLst>
              <a:ext uri="{FF2B5EF4-FFF2-40B4-BE49-F238E27FC236}">
                <a16:creationId xmlns:a16="http://schemas.microsoft.com/office/drawing/2014/main" id="{FB92161A-F3DE-921E-212E-9ADE3C533357}"/>
              </a:ext>
            </a:extLst>
          </p:cNvPr>
          <p:cNvSpPr>
            <a:spLocks noGrp="1"/>
          </p:cNvSpPr>
          <p:nvPr>
            <p:ph type="pic" sz="quarter" idx="17"/>
          </p:nvPr>
        </p:nvSpPr>
        <p:spPr>
          <a:xfrm>
            <a:off x="335901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17000195-F09B-B160-B276-A11602096C4E}"/>
              </a:ext>
            </a:extLst>
          </p:cNvPr>
          <p:cNvSpPr>
            <a:spLocks noGrp="1"/>
          </p:cNvSpPr>
          <p:nvPr>
            <p:ph type="pic" sz="quarter" idx="18"/>
          </p:nvPr>
        </p:nvSpPr>
        <p:spPr>
          <a:xfrm>
            <a:off x="6383507"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20" name="Picture Placeholder 23">
            <a:extLst>
              <a:ext uri="{FF2B5EF4-FFF2-40B4-BE49-F238E27FC236}">
                <a16:creationId xmlns:a16="http://schemas.microsoft.com/office/drawing/2014/main" id="{EFD5EBCC-1A25-1DDE-5287-8A3D054F70B9}"/>
              </a:ext>
            </a:extLst>
          </p:cNvPr>
          <p:cNvSpPr>
            <a:spLocks noGrp="1"/>
          </p:cNvSpPr>
          <p:nvPr>
            <p:ph type="pic" sz="quarter" idx="19"/>
          </p:nvPr>
        </p:nvSpPr>
        <p:spPr>
          <a:xfrm>
            <a:off x="9407996" y="1655818"/>
            <a:ext cx="1080000" cy="1080000"/>
          </a:xfrm>
          <a:prstGeom prst="rect">
            <a:avLst/>
          </a:prstGeom>
          <a:solidFill>
            <a:schemeClr val="bg1">
              <a:lumMod val="95000"/>
            </a:schemeClr>
          </a:solidFill>
        </p:spPr>
        <p:txBody>
          <a:bodyPr/>
          <a:lstStyle>
            <a:lvl1pPr marL="0" indent="0">
              <a:buNone/>
              <a:defRPr/>
            </a:lvl1pPr>
          </a:lstStyle>
          <a:p>
            <a:endParaRPr lang="en-GB"/>
          </a:p>
        </p:txBody>
      </p:sp>
      <p:sp>
        <p:nvSpPr>
          <p:cNvPr id="21" name="Text Placeholder 2">
            <a:extLst>
              <a:ext uri="{FF2B5EF4-FFF2-40B4-BE49-F238E27FC236}">
                <a16:creationId xmlns:a16="http://schemas.microsoft.com/office/drawing/2014/main" id="{690AAB32-6A38-1D08-03C2-CBA9DB6713C9}"/>
              </a:ext>
            </a:extLst>
          </p:cNvPr>
          <p:cNvSpPr>
            <a:spLocks noGrp="1"/>
          </p:cNvSpPr>
          <p:nvPr>
            <p:ph type="body" idx="20" hasCustomPrompt="1"/>
          </p:nvPr>
        </p:nvSpPr>
        <p:spPr>
          <a:xfrm>
            <a:off x="157185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0913C16D-81A0-1FA0-D678-27FD33146E6D}"/>
              </a:ext>
            </a:extLst>
          </p:cNvPr>
          <p:cNvSpPr>
            <a:spLocks noGrp="1"/>
          </p:cNvSpPr>
          <p:nvPr>
            <p:ph type="body" idx="21" hasCustomPrompt="1"/>
          </p:nvPr>
        </p:nvSpPr>
        <p:spPr>
          <a:xfrm>
            <a:off x="157185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a:t>
            </a:r>
            <a:br>
              <a:rPr lang="en-US"/>
            </a:br>
            <a:r>
              <a:rPr lang="en-US"/>
              <a:t>Surname</a:t>
            </a:r>
          </a:p>
        </p:txBody>
      </p:sp>
      <p:sp>
        <p:nvSpPr>
          <p:cNvPr id="23" name="Text Placeholder 2">
            <a:extLst>
              <a:ext uri="{FF2B5EF4-FFF2-40B4-BE49-F238E27FC236}">
                <a16:creationId xmlns:a16="http://schemas.microsoft.com/office/drawing/2014/main" id="{16552B6E-70BE-F3F3-79C8-2F99E6B78E5D}"/>
              </a:ext>
            </a:extLst>
          </p:cNvPr>
          <p:cNvSpPr>
            <a:spLocks noGrp="1"/>
          </p:cNvSpPr>
          <p:nvPr>
            <p:ph type="body" idx="22" hasCustomPrompt="1"/>
          </p:nvPr>
        </p:nvSpPr>
        <p:spPr>
          <a:xfrm>
            <a:off x="459634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8622743-2831-00F8-5556-5F3BFE6DB102}"/>
              </a:ext>
            </a:extLst>
          </p:cNvPr>
          <p:cNvSpPr>
            <a:spLocks noGrp="1"/>
          </p:cNvSpPr>
          <p:nvPr>
            <p:ph type="body" idx="23" hasCustomPrompt="1"/>
          </p:nvPr>
        </p:nvSpPr>
        <p:spPr>
          <a:xfrm>
            <a:off x="459634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5" name="Text Placeholder 2">
            <a:extLst>
              <a:ext uri="{FF2B5EF4-FFF2-40B4-BE49-F238E27FC236}">
                <a16:creationId xmlns:a16="http://schemas.microsoft.com/office/drawing/2014/main" id="{EA37E62D-1438-13AC-2BF4-A4BB5B6FE544}"/>
              </a:ext>
            </a:extLst>
          </p:cNvPr>
          <p:cNvSpPr>
            <a:spLocks noGrp="1"/>
          </p:cNvSpPr>
          <p:nvPr>
            <p:ph type="body" idx="24" hasCustomPrompt="1"/>
          </p:nvPr>
        </p:nvSpPr>
        <p:spPr>
          <a:xfrm>
            <a:off x="7620837"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2A18B835-0537-C48E-FE65-A2F78813ACC4}"/>
              </a:ext>
            </a:extLst>
          </p:cNvPr>
          <p:cNvSpPr>
            <a:spLocks noGrp="1"/>
          </p:cNvSpPr>
          <p:nvPr>
            <p:ph type="body" idx="25" hasCustomPrompt="1"/>
          </p:nvPr>
        </p:nvSpPr>
        <p:spPr>
          <a:xfrm>
            <a:off x="7620837"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sp>
        <p:nvSpPr>
          <p:cNvPr id="27" name="Text Placeholder 2">
            <a:extLst>
              <a:ext uri="{FF2B5EF4-FFF2-40B4-BE49-F238E27FC236}">
                <a16:creationId xmlns:a16="http://schemas.microsoft.com/office/drawing/2014/main" id="{56DD194B-A398-6CFB-FF3D-6F6B6C3F3738}"/>
              </a:ext>
            </a:extLst>
          </p:cNvPr>
          <p:cNvSpPr>
            <a:spLocks noGrp="1"/>
          </p:cNvSpPr>
          <p:nvPr>
            <p:ph type="body" idx="26" hasCustomPrompt="1"/>
          </p:nvPr>
        </p:nvSpPr>
        <p:spPr>
          <a:xfrm>
            <a:off x="10645326" y="2182610"/>
            <a:ext cx="1332000" cy="540000"/>
          </a:xfrm>
        </p:spPr>
        <p:txBody>
          <a:bodyPr wrap="square" anchor="t" anchorCtr="0">
            <a:noAutofit/>
          </a:bodyPr>
          <a:lstStyle>
            <a:lvl1pPr marL="0" indent="0" algn="l">
              <a:lnSpc>
                <a:spcPct val="90000"/>
              </a:lnSpc>
              <a:buNone/>
              <a:defRPr sz="1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8" name="Text Placeholder 2">
            <a:extLst>
              <a:ext uri="{FF2B5EF4-FFF2-40B4-BE49-F238E27FC236}">
                <a16:creationId xmlns:a16="http://schemas.microsoft.com/office/drawing/2014/main" id="{CC3BB2D0-1D22-E303-FD69-8755B17D1373}"/>
              </a:ext>
            </a:extLst>
          </p:cNvPr>
          <p:cNvSpPr>
            <a:spLocks noGrp="1"/>
          </p:cNvSpPr>
          <p:nvPr>
            <p:ph type="body" idx="27" hasCustomPrompt="1"/>
          </p:nvPr>
        </p:nvSpPr>
        <p:spPr>
          <a:xfrm>
            <a:off x="10645326" y="1655818"/>
            <a:ext cx="1332000" cy="430887"/>
          </a:xfrm>
        </p:spPr>
        <p:txBody>
          <a:bodyPr wrap="square" anchor="t" anchorCtr="0">
            <a:spAutoFit/>
          </a:bodyPr>
          <a:lstStyle>
            <a:lvl1pPr marL="0" indent="0" algn="l">
              <a:lnSpc>
                <a:spcPct val="100000"/>
              </a:lnSpc>
              <a:spcBef>
                <a:spcPts val="0"/>
              </a:spcBef>
              <a:buNone/>
              <a:defRPr sz="1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a:t>
            </a:r>
            <a:br>
              <a:rPr lang="en-US"/>
            </a:br>
            <a:r>
              <a:rPr lang="en-US"/>
              <a:t>Surname</a:t>
            </a:r>
          </a:p>
        </p:txBody>
      </p:sp>
      <p:pic>
        <p:nvPicPr>
          <p:cNvPr id="4" name="Graphic 3" descr="ERM Sustainability Institute logo">
            <a:extLst>
              <a:ext uri="{FF2B5EF4-FFF2-40B4-BE49-F238E27FC236}">
                <a16:creationId xmlns:a16="http://schemas.microsoft.com/office/drawing/2014/main" id="{437D3B4C-A136-E6A7-F48E-9F525742E44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64816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eam - 3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0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834073"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9439275"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4836000"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4834073"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9441202"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9439275"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D7EC5C6D-9C5E-A574-4750-65E1E91E285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917605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eam - 4 Up - Dark Green">
    <p:bg>
      <p:bgPr>
        <a:solidFill>
          <a:schemeClr val="accent2"/>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7612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7042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334544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6320467"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9295486" y="1717863"/>
            <a:ext cx="2536825" cy="2536825"/>
          </a:xfrm>
          <a:prstGeom prst="ellipse">
            <a:avLst/>
          </a:prstGeom>
          <a:solidFill>
            <a:schemeClr val="bg1">
              <a:lumMod val="95000"/>
            </a:schemeClr>
          </a:solidFill>
        </p:spPr>
        <p:txBody>
          <a:bodyPr/>
          <a:lstStyle>
            <a:lvl1pPr marL="0" indent="0">
              <a:buNone/>
              <a:defRPr/>
            </a:lvl1pPr>
          </a:lstStyle>
          <a:p>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370427"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368500"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5" name="Text Placeholder 2">
            <a:extLst>
              <a:ext uri="{FF2B5EF4-FFF2-40B4-BE49-F238E27FC236}">
                <a16:creationId xmlns:a16="http://schemas.microsoft.com/office/drawing/2014/main" id="{876B32EE-3490-B492-A7C9-090BDDF6B951}"/>
              </a:ext>
            </a:extLst>
          </p:cNvPr>
          <p:cNvSpPr>
            <a:spLocks noGrp="1"/>
          </p:cNvSpPr>
          <p:nvPr>
            <p:ph type="body" idx="22" hasCustomPrompt="1"/>
          </p:nvPr>
        </p:nvSpPr>
        <p:spPr>
          <a:xfrm>
            <a:off x="334737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6" name="Text Placeholder 2">
            <a:extLst>
              <a:ext uri="{FF2B5EF4-FFF2-40B4-BE49-F238E27FC236}">
                <a16:creationId xmlns:a16="http://schemas.microsoft.com/office/drawing/2014/main" id="{EEF5EFAA-55C0-EB9B-23C4-4653D792D444}"/>
              </a:ext>
            </a:extLst>
          </p:cNvPr>
          <p:cNvSpPr>
            <a:spLocks noGrp="1"/>
          </p:cNvSpPr>
          <p:nvPr>
            <p:ph type="body" idx="23" hasCustomPrompt="1"/>
          </p:nvPr>
        </p:nvSpPr>
        <p:spPr>
          <a:xfrm>
            <a:off x="334544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7" name="Text Placeholder 2">
            <a:extLst>
              <a:ext uri="{FF2B5EF4-FFF2-40B4-BE49-F238E27FC236}">
                <a16:creationId xmlns:a16="http://schemas.microsoft.com/office/drawing/2014/main" id="{ADF3FE58-5360-0D0E-B6CA-CA7C296B3AC1}"/>
              </a:ext>
            </a:extLst>
          </p:cNvPr>
          <p:cNvSpPr>
            <a:spLocks noGrp="1"/>
          </p:cNvSpPr>
          <p:nvPr>
            <p:ph type="body" idx="24" hasCustomPrompt="1"/>
          </p:nvPr>
        </p:nvSpPr>
        <p:spPr>
          <a:xfrm>
            <a:off x="6322394"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8" name="Text Placeholder 2">
            <a:extLst>
              <a:ext uri="{FF2B5EF4-FFF2-40B4-BE49-F238E27FC236}">
                <a16:creationId xmlns:a16="http://schemas.microsoft.com/office/drawing/2014/main" id="{4EC01587-88DD-9342-3097-F731D6F84861}"/>
              </a:ext>
            </a:extLst>
          </p:cNvPr>
          <p:cNvSpPr>
            <a:spLocks noGrp="1"/>
          </p:cNvSpPr>
          <p:nvPr>
            <p:ph type="body" idx="25" hasCustomPrompt="1"/>
          </p:nvPr>
        </p:nvSpPr>
        <p:spPr>
          <a:xfrm>
            <a:off x="6320467"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9" name="Text Placeholder 2">
            <a:extLst>
              <a:ext uri="{FF2B5EF4-FFF2-40B4-BE49-F238E27FC236}">
                <a16:creationId xmlns:a16="http://schemas.microsoft.com/office/drawing/2014/main" id="{BFF54D34-672A-BB5A-CB69-62D46066BE92}"/>
              </a:ext>
            </a:extLst>
          </p:cNvPr>
          <p:cNvSpPr>
            <a:spLocks noGrp="1"/>
          </p:cNvSpPr>
          <p:nvPr>
            <p:ph type="body" idx="26" hasCustomPrompt="1"/>
          </p:nvPr>
        </p:nvSpPr>
        <p:spPr>
          <a:xfrm>
            <a:off x="9297413" y="4641831"/>
            <a:ext cx="2520000" cy="252000"/>
          </a:xfrm>
        </p:spPr>
        <p:txBody>
          <a:bodyPr anchor="t" anchorCtr="0">
            <a:spAutoFit/>
          </a:bodyPr>
          <a:lstStyle>
            <a:lvl1pPr marL="0" indent="0" algn="ctr">
              <a:lnSpc>
                <a:spcPct val="90000"/>
              </a:lnSpc>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0" name="Text Placeholder 2">
            <a:extLst>
              <a:ext uri="{FF2B5EF4-FFF2-40B4-BE49-F238E27FC236}">
                <a16:creationId xmlns:a16="http://schemas.microsoft.com/office/drawing/2014/main" id="{345DF2A1-0A32-B329-259A-A91AA2A5F43A}"/>
              </a:ext>
            </a:extLst>
          </p:cNvPr>
          <p:cNvSpPr>
            <a:spLocks noGrp="1"/>
          </p:cNvSpPr>
          <p:nvPr>
            <p:ph type="body" idx="27" hasCustomPrompt="1"/>
          </p:nvPr>
        </p:nvSpPr>
        <p:spPr>
          <a:xfrm>
            <a:off x="9295486" y="4374000"/>
            <a:ext cx="2520000" cy="252000"/>
          </a:xfrm>
        </p:spPr>
        <p:txBody>
          <a:bodyPr anchor="t" anchorCtr="0">
            <a:spAutoFit/>
          </a:bodyPr>
          <a:lstStyle>
            <a:lvl1pPr marL="0" indent="0" algn="ctr">
              <a:lnSpc>
                <a:spcPct val="90000"/>
              </a:lnSpc>
              <a:buNone/>
              <a:defRPr sz="16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214329B1-8192-9BF5-A580-4DD477D3D2EF}"/>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49322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Team - 12 Up">
    <p:bg>
      <p:bgPr>
        <a:solidFill>
          <a:schemeClr val="accent2"/>
        </a:solidFill>
        <a:effectLst/>
      </p:bgPr>
    </p:bg>
    <p:spTree>
      <p:nvGrpSpPr>
        <p:cNvPr id="1" name=""/>
        <p:cNvGrpSpPr/>
        <p:nvPr/>
      </p:nvGrpSpPr>
      <p:grpSpPr>
        <a:xfrm>
          <a:off x="0" y="0"/>
          <a:ext cx="0" cy="0"/>
          <a:chOff x="0" y="0"/>
          <a:chExt cx="0" cy="0"/>
        </a:xfrm>
      </p:grpSpPr>
      <p:sp>
        <p:nvSpPr>
          <p:cNvPr id="47" name="Picture Placeholder 23">
            <a:extLst>
              <a:ext uri="{FF2B5EF4-FFF2-40B4-BE49-F238E27FC236}">
                <a16:creationId xmlns:a16="http://schemas.microsoft.com/office/drawing/2014/main" id="{2ACD89B1-8865-EF81-01AE-0D1CFB09DC6C}"/>
              </a:ext>
            </a:extLst>
          </p:cNvPr>
          <p:cNvSpPr>
            <a:spLocks noGrp="1"/>
          </p:cNvSpPr>
          <p:nvPr>
            <p:ph type="pic" sz="quarter" idx="43"/>
          </p:nvPr>
        </p:nvSpPr>
        <p:spPr>
          <a:xfrm>
            <a:off x="310067"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8" name="Picture Placeholder 23">
            <a:extLst>
              <a:ext uri="{FF2B5EF4-FFF2-40B4-BE49-F238E27FC236}">
                <a16:creationId xmlns:a16="http://schemas.microsoft.com/office/drawing/2014/main" id="{A136AC5F-B9A0-1537-85FB-49B1E943F19B}"/>
              </a:ext>
            </a:extLst>
          </p:cNvPr>
          <p:cNvSpPr>
            <a:spLocks noGrp="1"/>
          </p:cNvSpPr>
          <p:nvPr>
            <p:ph type="pic" sz="quarter" idx="44"/>
          </p:nvPr>
        </p:nvSpPr>
        <p:spPr>
          <a:xfrm>
            <a:off x="2292486"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9" name="Picture Placeholder 23">
            <a:extLst>
              <a:ext uri="{FF2B5EF4-FFF2-40B4-BE49-F238E27FC236}">
                <a16:creationId xmlns:a16="http://schemas.microsoft.com/office/drawing/2014/main" id="{7E7D50F3-F1E1-839E-3FF4-467850180BFD}"/>
              </a:ext>
            </a:extLst>
          </p:cNvPr>
          <p:cNvSpPr>
            <a:spLocks noGrp="1"/>
          </p:cNvSpPr>
          <p:nvPr>
            <p:ph type="pic" sz="quarter" idx="45"/>
          </p:nvPr>
        </p:nvSpPr>
        <p:spPr>
          <a:xfrm>
            <a:off x="4274905"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0" name="Picture Placeholder 23">
            <a:extLst>
              <a:ext uri="{FF2B5EF4-FFF2-40B4-BE49-F238E27FC236}">
                <a16:creationId xmlns:a16="http://schemas.microsoft.com/office/drawing/2014/main" id="{928616A9-9519-E55E-830E-2AC4B0AA7386}"/>
              </a:ext>
            </a:extLst>
          </p:cNvPr>
          <p:cNvSpPr>
            <a:spLocks noGrp="1"/>
          </p:cNvSpPr>
          <p:nvPr>
            <p:ph type="pic" sz="quarter" idx="46"/>
          </p:nvPr>
        </p:nvSpPr>
        <p:spPr>
          <a:xfrm>
            <a:off x="6257324"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1" name="Picture Placeholder 23">
            <a:extLst>
              <a:ext uri="{FF2B5EF4-FFF2-40B4-BE49-F238E27FC236}">
                <a16:creationId xmlns:a16="http://schemas.microsoft.com/office/drawing/2014/main" id="{4B3B4FA4-EB03-2B13-4838-682983AF3EB3}"/>
              </a:ext>
            </a:extLst>
          </p:cNvPr>
          <p:cNvSpPr>
            <a:spLocks noGrp="1"/>
          </p:cNvSpPr>
          <p:nvPr>
            <p:ph type="pic" sz="quarter" idx="47"/>
          </p:nvPr>
        </p:nvSpPr>
        <p:spPr>
          <a:xfrm>
            <a:off x="823974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2" name="Picture Placeholder 23">
            <a:extLst>
              <a:ext uri="{FF2B5EF4-FFF2-40B4-BE49-F238E27FC236}">
                <a16:creationId xmlns:a16="http://schemas.microsoft.com/office/drawing/2014/main" id="{2ED7BE30-0A4D-077F-6630-60E0430E5F9C}"/>
              </a:ext>
            </a:extLst>
          </p:cNvPr>
          <p:cNvSpPr>
            <a:spLocks noGrp="1"/>
          </p:cNvSpPr>
          <p:nvPr>
            <p:ph type="pic" sz="quarter" idx="48"/>
          </p:nvPr>
        </p:nvSpPr>
        <p:spPr>
          <a:xfrm>
            <a:off x="10222163" y="3912010"/>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53" name="Text Placeholder 2">
            <a:extLst>
              <a:ext uri="{FF2B5EF4-FFF2-40B4-BE49-F238E27FC236}">
                <a16:creationId xmlns:a16="http://schemas.microsoft.com/office/drawing/2014/main" id="{6DA293FD-58DD-8F6D-1041-6D44B66E30E1}"/>
              </a:ext>
            </a:extLst>
          </p:cNvPr>
          <p:cNvSpPr>
            <a:spLocks noGrp="1"/>
          </p:cNvSpPr>
          <p:nvPr>
            <p:ph type="body" idx="49" hasCustomPrompt="1"/>
          </p:nvPr>
        </p:nvSpPr>
        <p:spPr>
          <a:xfrm>
            <a:off x="26494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4" name="Text Placeholder 2">
            <a:extLst>
              <a:ext uri="{FF2B5EF4-FFF2-40B4-BE49-F238E27FC236}">
                <a16:creationId xmlns:a16="http://schemas.microsoft.com/office/drawing/2014/main" id="{7E8CEE19-DE3C-A52B-55DF-4A7B4AA16058}"/>
              </a:ext>
            </a:extLst>
          </p:cNvPr>
          <p:cNvSpPr>
            <a:spLocks noGrp="1"/>
          </p:cNvSpPr>
          <p:nvPr>
            <p:ph type="body" idx="50" hasCustomPrompt="1"/>
          </p:nvPr>
        </p:nvSpPr>
        <p:spPr>
          <a:xfrm>
            <a:off x="26301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5" name="Text Placeholder 2">
            <a:extLst>
              <a:ext uri="{FF2B5EF4-FFF2-40B4-BE49-F238E27FC236}">
                <a16:creationId xmlns:a16="http://schemas.microsoft.com/office/drawing/2014/main" id="{2BA748E4-77E4-F012-03F8-627C3E269FA1}"/>
              </a:ext>
            </a:extLst>
          </p:cNvPr>
          <p:cNvSpPr>
            <a:spLocks noGrp="1"/>
          </p:cNvSpPr>
          <p:nvPr>
            <p:ph type="body" idx="51" hasCustomPrompt="1"/>
          </p:nvPr>
        </p:nvSpPr>
        <p:spPr>
          <a:xfrm>
            <a:off x="225677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6" name="Text Placeholder 2">
            <a:extLst>
              <a:ext uri="{FF2B5EF4-FFF2-40B4-BE49-F238E27FC236}">
                <a16:creationId xmlns:a16="http://schemas.microsoft.com/office/drawing/2014/main" id="{C1680619-44EA-B533-5CC9-B6C1847FEFEA}"/>
              </a:ext>
            </a:extLst>
          </p:cNvPr>
          <p:cNvSpPr>
            <a:spLocks noGrp="1"/>
          </p:cNvSpPr>
          <p:nvPr>
            <p:ph type="body" idx="52" hasCustomPrompt="1"/>
          </p:nvPr>
        </p:nvSpPr>
        <p:spPr>
          <a:xfrm>
            <a:off x="225484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7" name="Text Placeholder 2">
            <a:extLst>
              <a:ext uri="{FF2B5EF4-FFF2-40B4-BE49-F238E27FC236}">
                <a16:creationId xmlns:a16="http://schemas.microsoft.com/office/drawing/2014/main" id="{33DB2F1E-9ADF-732F-307A-393D6CC1DE32}"/>
              </a:ext>
            </a:extLst>
          </p:cNvPr>
          <p:cNvSpPr>
            <a:spLocks noGrp="1"/>
          </p:cNvSpPr>
          <p:nvPr>
            <p:ph type="body" idx="53" hasCustomPrompt="1"/>
          </p:nvPr>
        </p:nvSpPr>
        <p:spPr>
          <a:xfrm>
            <a:off x="424860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58" name="Text Placeholder 2">
            <a:extLst>
              <a:ext uri="{FF2B5EF4-FFF2-40B4-BE49-F238E27FC236}">
                <a16:creationId xmlns:a16="http://schemas.microsoft.com/office/drawing/2014/main" id="{3542CFA8-3657-0E76-7BE4-A5B4BF43873E}"/>
              </a:ext>
            </a:extLst>
          </p:cNvPr>
          <p:cNvSpPr>
            <a:spLocks noGrp="1"/>
          </p:cNvSpPr>
          <p:nvPr>
            <p:ph type="body" idx="54" hasCustomPrompt="1"/>
          </p:nvPr>
        </p:nvSpPr>
        <p:spPr>
          <a:xfrm>
            <a:off x="424667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59" name="Text Placeholder 2">
            <a:extLst>
              <a:ext uri="{FF2B5EF4-FFF2-40B4-BE49-F238E27FC236}">
                <a16:creationId xmlns:a16="http://schemas.microsoft.com/office/drawing/2014/main" id="{3C0A5B9F-4AB2-4194-670A-6BAA659BBE04}"/>
              </a:ext>
            </a:extLst>
          </p:cNvPr>
          <p:cNvSpPr>
            <a:spLocks noGrp="1"/>
          </p:cNvSpPr>
          <p:nvPr>
            <p:ph type="body" idx="55" hasCustomPrompt="1"/>
          </p:nvPr>
        </p:nvSpPr>
        <p:spPr>
          <a:xfrm>
            <a:off x="624043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0" name="Text Placeholder 2">
            <a:extLst>
              <a:ext uri="{FF2B5EF4-FFF2-40B4-BE49-F238E27FC236}">
                <a16:creationId xmlns:a16="http://schemas.microsoft.com/office/drawing/2014/main" id="{FBC78671-41AE-760E-F295-0C66D76600CC}"/>
              </a:ext>
            </a:extLst>
          </p:cNvPr>
          <p:cNvSpPr>
            <a:spLocks noGrp="1"/>
          </p:cNvSpPr>
          <p:nvPr>
            <p:ph type="body" idx="56" hasCustomPrompt="1"/>
          </p:nvPr>
        </p:nvSpPr>
        <p:spPr>
          <a:xfrm>
            <a:off x="623850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1" name="Text Placeholder 2">
            <a:extLst>
              <a:ext uri="{FF2B5EF4-FFF2-40B4-BE49-F238E27FC236}">
                <a16:creationId xmlns:a16="http://schemas.microsoft.com/office/drawing/2014/main" id="{6B617818-3C65-4310-3192-D7C616903311}"/>
              </a:ext>
            </a:extLst>
          </p:cNvPr>
          <p:cNvSpPr>
            <a:spLocks noGrp="1"/>
          </p:cNvSpPr>
          <p:nvPr>
            <p:ph type="body" idx="57" hasCustomPrompt="1"/>
          </p:nvPr>
        </p:nvSpPr>
        <p:spPr>
          <a:xfrm>
            <a:off x="8232261"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2" name="Text Placeholder 2">
            <a:extLst>
              <a:ext uri="{FF2B5EF4-FFF2-40B4-BE49-F238E27FC236}">
                <a16:creationId xmlns:a16="http://schemas.microsoft.com/office/drawing/2014/main" id="{0DEF8692-E32C-DC14-EFC6-312C62ED6DB2}"/>
              </a:ext>
            </a:extLst>
          </p:cNvPr>
          <p:cNvSpPr>
            <a:spLocks noGrp="1"/>
          </p:cNvSpPr>
          <p:nvPr>
            <p:ph type="body" idx="58" hasCustomPrompt="1"/>
          </p:nvPr>
        </p:nvSpPr>
        <p:spPr>
          <a:xfrm>
            <a:off x="8230334"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3" name="Text Placeholder 2">
            <a:extLst>
              <a:ext uri="{FF2B5EF4-FFF2-40B4-BE49-F238E27FC236}">
                <a16:creationId xmlns:a16="http://schemas.microsoft.com/office/drawing/2014/main" id="{AE732792-1C3B-2C5A-DAC5-DF8F70D8543E}"/>
              </a:ext>
            </a:extLst>
          </p:cNvPr>
          <p:cNvSpPr>
            <a:spLocks noGrp="1"/>
          </p:cNvSpPr>
          <p:nvPr>
            <p:ph type="body" idx="59" hasCustomPrompt="1"/>
          </p:nvPr>
        </p:nvSpPr>
        <p:spPr>
          <a:xfrm>
            <a:off x="10224090" y="5822047"/>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64" name="Text Placeholder 2">
            <a:extLst>
              <a:ext uri="{FF2B5EF4-FFF2-40B4-BE49-F238E27FC236}">
                <a16:creationId xmlns:a16="http://schemas.microsoft.com/office/drawing/2014/main" id="{10A77E73-E69F-CF11-F6B2-F83590DC92AD}"/>
              </a:ext>
            </a:extLst>
          </p:cNvPr>
          <p:cNvSpPr>
            <a:spLocks noGrp="1"/>
          </p:cNvSpPr>
          <p:nvPr>
            <p:ph type="body" idx="60" hasCustomPrompt="1"/>
          </p:nvPr>
        </p:nvSpPr>
        <p:spPr>
          <a:xfrm>
            <a:off x="10222163" y="5660047"/>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310067"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19" name="Picture Placeholder 23">
            <a:extLst>
              <a:ext uri="{FF2B5EF4-FFF2-40B4-BE49-F238E27FC236}">
                <a16:creationId xmlns:a16="http://schemas.microsoft.com/office/drawing/2014/main" id="{B992DD5D-E996-41F5-0414-6899F16BE681}"/>
              </a:ext>
            </a:extLst>
          </p:cNvPr>
          <p:cNvSpPr>
            <a:spLocks noGrp="1"/>
          </p:cNvSpPr>
          <p:nvPr>
            <p:ph type="pic" sz="quarter" idx="28"/>
          </p:nvPr>
        </p:nvSpPr>
        <p:spPr>
          <a:xfrm>
            <a:off x="2292486"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2" name="Picture Placeholder 23">
            <a:extLst>
              <a:ext uri="{FF2B5EF4-FFF2-40B4-BE49-F238E27FC236}">
                <a16:creationId xmlns:a16="http://schemas.microsoft.com/office/drawing/2014/main" id="{331BDA4E-EF3C-48FB-9AFB-C947E7BBC1D8}"/>
              </a:ext>
            </a:extLst>
          </p:cNvPr>
          <p:cNvSpPr>
            <a:spLocks noGrp="1"/>
          </p:cNvSpPr>
          <p:nvPr>
            <p:ph type="pic" sz="quarter" idx="31"/>
          </p:nvPr>
        </p:nvSpPr>
        <p:spPr>
          <a:xfrm>
            <a:off x="4274905"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25" name="Picture Placeholder 23">
            <a:extLst>
              <a:ext uri="{FF2B5EF4-FFF2-40B4-BE49-F238E27FC236}">
                <a16:creationId xmlns:a16="http://schemas.microsoft.com/office/drawing/2014/main" id="{C03E2EC8-B176-FDF0-32C5-167F56EC145F}"/>
              </a:ext>
            </a:extLst>
          </p:cNvPr>
          <p:cNvSpPr>
            <a:spLocks noGrp="1"/>
          </p:cNvSpPr>
          <p:nvPr>
            <p:ph type="pic" sz="quarter" idx="34"/>
          </p:nvPr>
        </p:nvSpPr>
        <p:spPr>
          <a:xfrm>
            <a:off x="6257324"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34" name="Picture Placeholder 23">
            <a:extLst>
              <a:ext uri="{FF2B5EF4-FFF2-40B4-BE49-F238E27FC236}">
                <a16:creationId xmlns:a16="http://schemas.microsoft.com/office/drawing/2014/main" id="{3545FDAC-B642-EB51-6D8D-D93C67DB3694}"/>
              </a:ext>
            </a:extLst>
          </p:cNvPr>
          <p:cNvSpPr>
            <a:spLocks noGrp="1"/>
          </p:cNvSpPr>
          <p:nvPr>
            <p:ph type="pic" sz="quarter" idx="37"/>
          </p:nvPr>
        </p:nvSpPr>
        <p:spPr>
          <a:xfrm>
            <a:off x="823974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44" name="Picture Placeholder 23">
            <a:extLst>
              <a:ext uri="{FF2B5EF4-FFF2-40B4-BE49-F238E27FC236}">
                <a16:creationId xmlns:a16="http://schemas.microsoft.com/office/drawing/2014/main" id="{7E94B64A-998D-9BB4-B63F-29E705815053}"/>
              </a:ext>
            </a:extLst>
          </p:cNvPr>
          <p:cNvSpPr>
            <a:spLocks noGrp="1"/>
          </p:cNvSpPr>
          <p:nvPr>
            <p:ph type="pic" sz="quarter" idx="40"/>
          </p:nvPr>
        </p:nvSpPr>
        <p:spPr>
          <a:xfrm>
            <a:off x="10222163" y="1383963"/>
            <a:ext cx="1655999" cy="1655999"/>
          </a:xfrm>
          <a:prstGeom prst="ellipse">
            <a:avLst/>
          </a:prstGeom>
          <a:solidFill>
            <a:schemeClr val="bg1">
              <a:lumMod val="95000"/>
            </a:schemeClr>
          </a:solidFill>
        </p:spPr>
        <p:txBody>
          <a:bodyPr/>
          <a:lstStyle>
            <a:lvl1pPr marL="0" indent="0">
              <a:buNone/>
              <a:defRPr/>
            </a:lvl1pPr>
          </a:lstStyle>
          <a:p>
            <a:endParaRPr lang="en-GB"/>
          </a:p>
        </p:txBody>
      </p:sp>
      <p:sp>
        <p:nvSpPr>
          <p:cNvPr id="8" name="Title 1">
            <a:extLst>
              <a:ext uri="{FF2B5EF4-FFF2-40B4-BE49-F238E27FC236}">
                <a16:creationId xmlns:a16="http://schemas.microsoft.com/office/drawing/2014/main" id="{6B35E099-749D-F90F-A00C-7E5B96B11917}"/>
              </a:ext>
            </a:extLst>
          </p:cNvPr>
          <p:cNvSpPr>
            <a:spLocks noGrp="1"/>
          </p:cNvSpPr>
          <p:nvPr>
            <p:ph type="title" hasCustomPrompt="1"/>
          </p:nvPr>
        </p:nvSpPr>
        <p:spPr>
          <a:xfrm>
            <a:off x="215900" y="216000"/>
            <a:ext cx="11800800" cy="720000"/>
          </a:xfrm>
        </p:spPr>
        <p:txBody>
          <a:bodyPr wrap="square">
            <a:spAutoFit/>
          </a:bodyPr>
          <a:lstStyle>
            <a:lvl1pPr>
              <a:defRPr>
                <a:solidFill>
                  <a:schemeClr val="bg1"/>
                </a:solidFill>
              </a:defRPr>
            </a:lvl1pPr>
          </a:lstStyle>
          <a:p>
            <a:r>
              <a:rPr lang="en-US"/>
              <a:t>Title</a:t>
            </a:r>
            <a:endParaRPr lang="en-GB"/>
          </a:p>
        </p:txBody>
      </p:sp>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1" name="Text Placeholder 2">
            <a:extLst>
              <a:ext uri="{FF2B5EF4-FFF2-40B4-BE49-F238E27FC236}">
                <a16:creationId xmlns:a16="http://schemas.microsoft.com/office/drawing/2014/main" id="{E8F99CD2-89BF-CF6C-382E-BCF60A0085BD}"/>
              </a:ext>
            </a:extLst>
          </p:cNvPr>
          <p:cNvSpPr>
            <a:spLocks noGrp="1"/>
          </p:cNvSpPr>
          <p:nvPr>
            <p:ph type="body" idx="1" hasCustomPrompt="1"/>
          </p:nvPr>
        </p:nvSpPr>
        <p:spPr>
          <a:xfrm>
            <a:off x="215900" y="972000"/>
            <a:ext cx="11801929" cy="258084"/>
          </a:xfrm>
        </p:spPr>
        <p:txBody>
          <a:bodyPr wrap="square" anchor="t" anchorCtr="0">
            <a:spAutoFit/>
          </a:bodyPr>
          <a:lstStyle>
            <a:lvl1pPr marL="0" indent="0">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32" name="Text Placeholder 2">
            <a:extLst>
              <a:ext uri="{FF2B5EF4-FFF2-40B4-BE49-F238E27FC236}">
                <a16:creationId xmlns:a16="http://schemas.microsoft.com/office/drawing/2014/main" id="{521F7054-5AD9-E675-47B8-A53E59B6BECB}"/>
              </a:ext>
            </a:extLst>
          </p:cNvPr>
          <p:cNvSpPr>
            <a:spLocks noGrp="1"/>
          </p:cNvSpPr>
          <p:nvPr>
            <p:ph type="body" idx="20" hasCustomPrompt="1"/>
          </p:nvPr>
        </p:nvSpPr>
        <p:spPr>
          <a:xfrm>
            <a:off x="26494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3" name="Text Placeholder 2">
            <a:extLst>
              <a:ext uri="{FF2B5EF4-FFF2-40B4-BE49-F238E27FC236}">
                <a16:creationId xmlns:a16="http://schemas.microsoft.com/office/drawing/2014/main" id="{18764479-B250-4657-27B8-0BEB7CA6FB05}"/>
              </a:ext>
            </a:extLst>
          </p:cNvPr>
          <p:cNvSpPr>
            <a:spLocks noGrp="1"/>
          </p:cNvSpPr>
          <p:nvPr>
            <p:ph type="body" idx="21" hasCustomPrompt="1"/>
          </p:nvPr>
        </p:nvSpPr>
        <p:spPr>
          <a:xfrm>
            <a:off x="26301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6" name="object 81">
            <a:extLst>
              <a:ext uri="{FF2B5EF4-FFF2-40B4-BE49-F238E27FC236}">
                <a16:creationId xmlns:a16="http://schemas.microsoft.com/office/drawing/2014/main" id="{030B48AF-B9DD-73C4-C3A9-0828AF5B9511}"/>
              </a:ext>
            </a:extLst>
          </p:cNvPr>
          <p:cNvSpPr/>
          <p:nvPr/>
        </p:nvSpPr>
        <p:spPr>
          <a:xfrm>
            <a:off x="320451" y="3915689"/>
            <a:ext cx="1646151" cy="1646151"/>
          </a:xfrm>
          <a:custGeom>
            <a:avLst/>
            <a:gdLst/>
            <a:ahLst/>
            <a:cxnLst/>
            <a:rect l="l" t="t" r="r" b="b"/>
            <a:pathLst>
              <a:path w="2714625" h="2714625">
                <a:moveTo>
                  <a:pt x="1357162" y="0"/>
                </a:moveTo>
                <a:lnTo>
                  <a:pt x="1308485" y="856"/>
                </a:lnTo>
                <a:lnTo>
                  <a:pt x="1260240" y="3407"/>
                </a:lnTo>
                <a:lnTo>
                  <a:pt x="1212454" y="7624"/>
                </a:lnTo>
                <a:lnTo>
                  <a:pt x="1165156" y="13477"/>
                </a:lnTo>
                <a:lnTo>
                  <a:pt x="1118376" y="20938"/>
                </a:lnTo>
                <a:lnTo>
                  <a:pt x="1072142" y="29979"/>
                </a:lnTo>
                <a:lnTo>
                  <a:pt x="1026482" y="40571"/>
                </a:lnTo>
                <a:lnTo>
                  <a:pt x="981426" y="52684"/>
                </a:lnTo>
                <a:lnTo>
                  <a:pt x="937002" y="66291"/>
                </a:lnTo>
                <a:lnTo>
                  <a:pt x="893238" y="81362"/>
                </a:lnTo>
                <a:lnTo>
                  <a:pt x="850164" y="97869"/>
                </a:lnTo>
                <a:lnTo>
                  <a:pt x="807808" y="115784"/>
                </a:lnTo>
                <a:lnTo>
                  <a:pt x="766199" y="135077"/>
                </a:lnTo>
                <a:lnTo>
                  <a:pt x="725366" y="155719"/>
                </a:lnTo>
                <a:lnTo>
                  <a:pt x="685337" y="177683"/>
                </a:lnTo>
                <a:lnTo>
                  <a:pt x="646141" y="200939"/>
                </a:lnTo>
                <a:lnTo>
                  <a:pt x="607807" y="225458"/>
                </a:lnTo>
                <a:lnTo>
                  <a:pt x="570363" y="251213"/>
                </a:lnTo>
                <a:lnTo>
                  <a:pt x="533838" y="278174"/>
                </a:lnTo>
                <a:lnTo>
                  <a:pt x="498261" y="306312"/>
                </a:lnTo>
                <a:lnTo>
                  <a:pt x="463661" y="335599"/>
                </a:lnTo>
                <a:lnTo>
                  <a:pt x="430066" y="366006"/>
                </a:lnTo>
                <a:lnTo>
                  <a:pt x="397504" y="397504"/>
                </a:lnTo>
                <a:lnTo>
                  <a:pt x="366006" y="430066"/>
                </a:lnTo>
                <a:lnTo>
                  <a:pt x="335599" y="463661"/>
                </a:lnTo>
                <a:lnTo>
                  <a:pt x="306312" y="498261"/>
                </a:lnTo>
                <a:lnTo>
                  <a:pt x="278174" y="533838"/>
                </a:lnTo>
                <a:lnTo>
                  <a:pt x="251213" y="570363"/>
                </a:lnTo>
                <a:lnTo>
                  <a:pt x="225458" y="607807"/>
                </a:lnTo>
                <a:lnTo>
                  <a:pt x="200939" y="646141"/>
                </a:lnTo>
                <a:lnTo>
                  <a:pt x="177683" y="685337"/>
                </a:lnTo>
                <a:lnTo>
                  <a:pt x="155719" y="725366"/>
                </a:lnTo>
                <a:lnTo>
                  <a:pt x="135077" y="766199"/>
                </a:lnTo>
                <a:lnTo>
                  <a:pt x="115784" y="807808"/>
                </a:lnTo>
                <a:lnTo>
                  <a:pt x="97869" y="850164"/>
                </a:lnTo>
                <a:lnTo>
                  <a:pt x="81362" y="893238"/>
                </a:lnTo>
                <a:lnTo>
                  <a:pt x="66291" y="937002"/>
                </a:lnTo>
                <a:lnTo>
                  <a:pt x="52684" y="981426"/>
                </a:lnTo>
                <a:lnTo>
                  <a:pt x="40571" y="1026482"/>
                </a:lnTo>
                <a:lnTo>
                  <a:pt x="29979" y="1072142"/>
                </a:lnTo>
                <a:lnTo>
                  <a:pt x="20938" y="1118376"/>
                </a:lnTo>
                <a:lnTo>
                  <a:pt x="13477" y="1165156"/>
                </a:lnTo>
                <a:lnTo>
                  <a:pt x="7624" y="1212454"/>
                </a:lnTo>
                <a:lnTo>
                  <a:pt x="3407" y="1260240"/>
                </a:lnTo>
                <a:lnTo>
                  <a:pt x="856" y="1308485"/>
                </a:lnTo>
                <a:lnTo>
                  <a:pt x="0" y="1357162"/>
                </a:lnTo>
                <a:lnTo>
                  <a:pt x="856" y="1405839"/>
                </a:lnTo>
                <a:lnTo>
                  <a:pt x="3407" y="1454085"/>
                </a:lnTo>
                <a:lnTo>
                  <a:pt x="7624" y="1501871"/>
                </a:lnTo>
                <a:lnTo>
                  <a:pt x="13477" y="1549168"/>
                </a:lnTo>
                <a:lnTo>
                  <a:pt x="20938" y="1595948"/>
                </a:lnTo>
                <a:lnTo>
                  <a:pt x="29979" y="1642183"/>
                </a:lnTo>
                <a:lnTo>
                  <a:pt x="40571" y="1687842"/>
                </a:lnTo>
                <a:lnTo>
                  <a:pt x="52684" y="1732898"/>
                </a:lnTo>
                <a:lnTo>
                  <a:pt x="66291" y="1777322"/>
                </a:lnTo>
                <a:lnTo>
                  <a:pt x="81362" y="1821085"/>
                </a:lnTo>
                <a:lnTo>
                  <a:pt x="97869" y="1864159"/>
                </a:lnTo>
                <a:lnTo>
                  <a:pt x="115784" y="1906515"/>
                </a:lnTo>
                <a:lnTo>
                  <a:pt x="135077" y="1948123"/>
                </a:lnTo>
                <a:lnTo>
                  <a:pt x="155719" y="1988956"/>
                </a:lnTo>
                <a:lnTo>
                  <a:pt x="177683" y="2028985"/>
                </a:lnTo>
                <a:lnTo>
                  <a:pt x="200939" y="2068181"/>
                </a:lnTo>
                <a:lnTo>
                  <a:pt x="225458" y="2106515"/>
                </a:lnTo>
                <a:lnTo>
                  <a:pt x="251213" y="2143958"/>
                </a:lnTo>
                <a:lnTo>
                  <a:pt x="278174" y="2180483"/>
                </a:lnTo>
                <a:lnTo>
                  <a:pt x="306312" y="2216059"/>
                </a:lnTo>
                <a:lnTo>
                  <a:pt x="335599" y="2250660"/>
                </a:lnTo>
                <a:lnTo>
                  <a:pt x="366006" y="2284254"/>
                </a:lnTo>
                <a:lnTo>
                  <a:pt x="397504" y="2316815"/>
                </a:lnTo>
                <a:lnTo>
                  <a:pt x="430066" y="2348313"/>
                </a:lnTo>
                <a:lnTo>
                  <a:pt x="463661" y="2378720"/>
                </a:lnTo>
                <a:lnTo>
                  <a:pt x="498261" y="2408007"/>
                </a:lnTo>
                <a:lnTo>
                  <a:pt x="533838" y="2436145"/>
                </a:lnTo>
                <a:lnTo>
                  <a:pt x="570363" y="2463105"/>
                </a:lnTo>
                <a:lnTo>
                  <a:pt x="607807" y="2488859"/>
                </a:lnTo>
                <a:lnTo>
                  <a:pt x="646141" y="2513378"/>
                </a:lnTo>
                <a:lnTo>
                  <a:pt x="685337" y="2536634"/>
                </a:lnTo>
                <a:lnTo>
                  <a:pt x="725366" y="2558597"/>
                </a:lnTo>
                <a:lnTo>
                  <a:pt x="766199" y="2579240"/>
                </a:lnTo>
                <a:lnTo>
                  <a:pt x="807808" y="2598532"/>
                </a:lnTo>
                <a:lnTo>
                  <a:pt x="850164" y="2616446"/>
                </a:lnTo>
                <a:lnTo>
                  <a:pt x="893238" y="2632953"/>
                </a:lnTo>
                <a:lnTo>
                  <a:pt x="937002" y="2648024"/>
                </a:lnTo>
                <a:lnTo>
                  <a:pt x="981426" y="2661631"/>
                </a:lnTo>
                <a:lnTo>
                  <a:pt x="1026482" y="2673744"/>
                </a:lnTo>
                <a:lnTo>
                  <a:pt x="1072142" y="2684336"/>
                </a:lnTo>
                <a:lnTo>
                  <a:pt x="1118376" y="2693376"/>
                </a:lnTo>
                <a:lnTo>
                  <a:pt x="1165156" y="2700838"/>
                </a:lnTo>
                <a:lnTo>
                  <a:pt x="1212454" y="2706691"/>
                </a:lnTo>
                <a:lnTo>
                  <a:pt x="1260240" y="2710907"/>
                </a:lnTo>
                <a:lnTo>
                  <a:pt x="1308485" y="2713458"/>
                </a:lnTo>
                <a:lnTo>
                  <a:pt x="1357162" y="2714315"/>
                </a:lnTo>
                <a:lnTo>
                  <a:pt x="1405839" y="2713458"/>
                </a:lnTo>
                <a:lnTo>
                  <a:pt x="1454085" y="2710907"/>
                </a:lnTo>
                <a:lnTo>
                  <a:pt x="1501871" y="2706691"/>
                </a:lnTo>
                <a:lnTo>
                  <a:pt x="1549168" y="2700838"/>
                </a:lnTo>
                <a:lnTo>
                  <a:pt x="1595949" y="2693376"/>
                </a:lnTo>
                <a:lnTo>
                  <a:pt x="1642183" y="2684336"/>
                </a:lnTo>
                <a:lnTo>
                  <a:pt x="1687843" y="2673744"/>
                </a:lnTo>
                <a:lnTo>
                  <a:pt x="1732899" y="2661631"/>
                </a:lnTo>
                <a:lnTo>
                  <a:pt x="1777323" y="2648024"/>
                </a:lnTo>
                <a:lnTo>
                  <a:pt x="1821087" y="2632953"/>
                </a:lnTo>
                <a:lnTo>
                  <a:pt x="1864161" y="2616446"/>
                </a:lnTo>
                <a:lnTo>
                  <a:pt x="1906516" y="2598532"/>
                </a:lnTo>
                <a:lnTo>
                  <a:pt x="1948125" y="2579240"/>
                </a:lnTo>
                <a:lnTo>
                  <a:pt x="1988959" y="2558597"/>
                </a:lnTo>
                <a:lnTo>
                  <a:pt x="2028988" y="2536634"/>
                </a:lnTo>
                <a:lnTo>
                  <a:pt x="2068184" y="2513378"/>
                </a:lnTo>
                <a:lnTo>
                  <a:pt x="2106518" y="2488859"/>
                </a:lnTo>
                <a:lnTo>
                  <a:pt x="2143962" y="2463105"/>
                </a:lnTo>
                <a:lnTo>
                  <a:pt x="2180487" y="2436145"/>
                </a:lnTo>
                <a:lnTo>
                  <a:pt x="2216064" y="2408007"/>
                </a:lnTo>
                <a:lnTo>
                  <a:pt x="2250664" y="2378720"/>
                </a:lnTo>
                <a:lnTo>
                  <a:pt x="2284259" y="2348313"/>
                </a:lnTo>
                <a:lnTo>
                  <a:pt x="2316820" y="2316815"/>
                </a:lnTo>
                <a:lnTo>
                  <a:pt x="2348319" y="2284254"/>
                </a:lnTo>
                <a:lnTo>
                  <a:pt x="2378726" y="2250660"/>
                </a:lnTo>
                <a:lnTo>
                  <a:pt x="2408013" y="2216059"/>
                </a:lnTo>
                <a:lnTo>
                  <a:pt x="2436151" y="2180483"/>
                </a:lnTo>
                <a:lnTo>
                  <a:pt x="2463112" y="2143958"/>
                </a:lnTo>
                <a:lnTo>
                  <a:pt x="2488866" y="2106515"/>
                </a:lnTo>
                <a:lnTo>
                  <a:pt x="2513386" y="2068181"/>
                </a:lnTo>
                <a:lnTo>
                  <a:pt x="2536642" y="2028985"/>
                </a:lnTo>
                <a:lnTo>
                  <a:pt x="2558605" y="1988956"/>
                </a:lnTo>
                <a:lnTo>
                  <a:pt x="2579248" y="1948123"/>
                </a:lnTo>
                <a:lnTo>
                  <a:pt x="2598541" y="1906515"/>
                </a:lnTo>
                <a:lnTo>
                  <a:pt x="2616455" y="1864159"/>
                </a:lnTo>
                <a:lnTo>
                  <a:pt x="2632963" y="1821085"/>
                </a:lnTo>
                <a:lnTo>
                  <a:pt x="2648034" y="1777322"/>
                </a:lnTo>
                <a:lnTo>
                  <a:pt x="2661641" y="1732898"/>
                </a:lnTo>
                <a:lnTo>
                  <a:pt x="2673754" y="1687842"/>
                </a:lnTo>
                <a:lnTo>
                  <a:pt x="2684346" y="1642183"/>
                </a:lnTo>
                <a:lnTo>
                  <a:pt x="2693386" y="1595948"/>
                </a:lnTo>
                <a:lnTo>
                  <a:pt x="2700848" y="1549168"/>
                </a:lnTo>
                <a:lnTo>
                  <a:pt x="2706701" y="1501871"/>
                </a:lnTo>
                <a:lnTo>
                  <a:pt x="2710918" y="1454085"/>
                </a:lnTo>
                <a:lnTo>
                  <a:pt x="2713469" y="1405839"/>
                </a:lnTo>
                <a:lnTo>
                  <a:pt x="2714325" y="1357162"/>
                </a:lnTo>
                <a:lnTo>
                  <a:pt x="2713469" y="1308485"/>
                </a:lnTo>
                <a:lnTo>
                  <a:pt x="2710918" y="1260240"/>
                </a:lnTo>
                <a:lnTo>
                  <a:pt x="2706701" y="1212454"/>
                </a:lnTo>
                <a:lnTo>
                  <a:pt x="2700848" y="1165156"/>
                </a:lnTo>
                <a:lnTo>
                  <a:pt x="2693386" y="1118376"/>
                </a:lnTo>
                <a:lnTo>
                  <a:pt x="2684346" y="1072142"/>
                </a:lnTo>
                <a:lnTo>
                  <a:pt x="2673754" y="1026482"/>
                </a:lnTo>
                <a:lnTo>
                  <a:pt x="2661641" y="981426"/>
                </a:lnTo>
                <a:lnTo>
                  <a:pt x="2648034" y="937002"/>
                </a:lnTo>
                <a:lnTo>
                  <a:pt x="2632963" y="893238"/>
                </a:lnTo>
                <a:lnTo>
                  <a:pt x="2616455" y="850164"/>
                </a:lnTo>
                <a:lnTo>
                  <a:pt x="2598541" y="807808"/>
                </a:lnTo>
                <a:lnTo>
                  <a:pt x="2579248" y="766199"/>
                </a:lnTo>
                <a:lnTo>
                  <a:pt x="2558605" y="725366"/>
                </a:lnTo>
                <a:lnTo>
                  <a:pt x="2536642" y="685337"/>
                </a:lnTo>
                <a:lnTo>
                  <a:pt x="2513386" y="646141"/>
                </a:lnTo>
                <a:lnTo>
                  <a:pt x="2488866" y="607807"/>
                </a:lnTo>
                <a:lnTo>
                  <a:pt x="2463112" y="570363"/>
                </a:lnTo>
                <a:lnTo>
                  <a:pt x="2436151" y="533838"/>
                </a:lnTo>
                <a:lnTo>
                  <a:pt x="2408013" y="498261"/>
                </a:lnTo>
                <a:lnTo>
                  <a:pt x="2378726" y="463661"/>
                </a:lnTo>
                <a:lnTo>
                  <a:pt x="2348319" y="430066"/>
                </a:lnTo>
                <a:lnTo>
                  <a:pt x="2316820" y="397504"/>
                </a:lnTo>
                <a:lnTo>
                  <a:pt x="2284259" y="366006"/>
                </a:lnTo>
                <a:lnTo>
                  <a:pt x="2250664" y="335599"/>
                </a:lnTo>
                <a:lnTo>
                  <a:pt x="2216064" y="306312"/>
                </a:lnTo>
                <a:lnTo>
                  <a:pt x="2180487" y="278174"/>
                </a:lnTo>
                <a:lnTo>
                  <a:pt x="2143962" y="251213"/>
                </a:lnTo>
                <a:lnTo>
                  <a:pt x="2106518" y="225458"/>
                </a:lnTo>
                <a:lnTo>
                  <a:pt x="2068184" y="200939"/>
                </a:lnTo>
                <a:lnTo>
                  <a:pt x="2028988" y="177683"/>
                </a:lnTo>
                <a:lnTo>
                  <a:pt x="1988959" y="155719"/>
                </a:lnTo>
                <a:lnTo>
                  <a:pt x="1948125" y="135077"/>
                </a:lnTo>
                <a:lnTo>
                  <a:pt x="1906516" y="115784"/>
                </a:lnTo>
                <a:lnTo>
                  <a:pt x="1864161" y="97869"/>
                </a:lnTo>
                <a:lnTo>
                  <a:pt x="1821087" y="81362"/>
                </a:lnTo>
                <a:lnTo>
                  <a:pt x="1777323" y="66291"/>
                </a:lnTo>
                <a:lnTo>
                  <a:pt x="1732899" y="52684"/>
                </a:lnTo>
                <a:lnTo>
                  <a:pt x="1687843" y="40571"/>
                </a:lnTo>
                <a:lnTo>
                  <a:pt x="1642183" y="29979"/>
                </a:lnTo>
                <a:lnTo>
                  <a:pt x="1595949" y="20938"/>
                </a:lnTo>
                <a:lnTo>
                  <a:pt x="1549168" y="13477"/>
                </a:lnTo>
                <a:lnTo>
                  <a:pt x="1501871" y="7624"/>
                </a:lnTo>
                <a:lnTo>
                  <a:pt x="1454085" y="3407"/>
                </a:lnTo>
                <a:lnTo>
                  <a:pt x="1405839" y="856"/>
                </a:lnTo>
                <a:lnTo>
                  <a:pt x="1357162" y="0"/>
                </a:lnTo>
                <a:close/>
              </a:path>
            </a:pathLst>
          </a:custGeom>
          <a:solidFill>
            <a:srgbClr val="FAFBFD"/>
          </a:solidFill>
        </p:spPr>
        <p:txBody>
          <a:bodyPr wrap="square" lIns="0" tIns="0" rIns="0" bIns="0" rtlCol="0"/>
          <a:lstStyle/>
          <a:p>
            <a:endParaRPr/>
          </a:p>
        </p:txBody>
      </p:sp>
      <p:sp>
        <p:nvSpPr>
          <p:cNvPr id="20" name="Text Placeholder 2">
            <a:extLst>
              <a:ext uri="{FF2B5EF4-FFF2-40B4-BE49-F238E27FC236}">
                <a16:creationId xmlns:a16="http://schemas.microsoft.com/office/drawing/2014/main" id="{C5799E15-F5F0-D2FF-33C2-24DA89856540}"/>
              </a:ext>
            </a:extLst>
          </p:cNvPr>
          <p:cNvSpPr>
            <a:spLocks noGrp="1"/>
          </p:cNvSpPr>
          <p:nvPr>
            <p:ph type="body" idx="29" hasCustomPrompt="1"/>
          </p:nvPr>
        </p:nvSpPr>
        <p:spPr>
          <a:xfrm>
            <a:off x="225677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1" name="Text Placeholder 2">
            <a:extLst>
              <a:ext uri="{FF2B5EF4-FFF2-40B4-BE49-F238E27FC236}">
                <a16:creationId xmlns:a16="http://schemas.microsoft.com/office/drawing/2014/main" id="{92613FED-E458-A826-5E6F-F5FAA4068A32}"/>
              </a:ext>
            </a:extLst>
          </p:cNvPr>
          <p:cNvSpPr>
            <a:spLocks noGrp="1"/>
          </p:cNvSpPr>
          <p:nvPr>
            <p:ph type="body" idx="30" hasCustomPrompt="1"/>
          </p:nvPr>
        </p:nvSpPr>
        <p:spPr>
          <a:xfrm>
            <a:off x="225484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0355E87E-ABDD-0B69-6B0B-1CE56BA96CF0}"/>
              </a:ext>
            </a:extLst>
          </p:cNvPr>
          <p:cNvSpPr>
            <a:spLocks noGrp="1"/>
          </p:cNvSpPr>
          <p:nvPr>
            <p:ph type="body" idx="32" hasCustomPrompt="1"/>
          </p:nvPr>
        </p:nvSpPr>
        <p:spPr>
          <a:xfrm>
            <a:off x="424860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127E0936-46FF-8948-1DBA-2A6D5333BD04}"/>
              </a:ext>
            </a:extLst>
          </p:cNvPr>
          <p:cNvSpPr>
            <a:spLocks noGrp="1"/>
          </p:cNvSpPr>
          <p:nvPr>
            <p:ph type="body" idx="33" hasCustomPrompt="1"/>
          </p:nvPr>
        </p:nvSpPr>
        <p:spPr>
          <a:xfrm>
            <a:off x="424667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6" name="Text Placeholder 2">
            <a:extLst>
              <a:ext uri="{FF2B5EF4-FFF2-40B4-BE49-F238E27FC236}">
                <a16:creationId xmlns:a16="http://schemas.microsoft.com/office/drawing/2014/main" id="{4DEA0C02-7A7A-11FE-CA87-D00C1CA50D34}"/>
              </a:ext>
            </a:extLst>
          </p:cNvPr>
          <p:cNvSpPr>
            <a:spLocks noGrp="1"/>
          </p:cNvSpPr>
          <p:nvPr>
            <p:ph type="body" idx="35" hasCustomPrompt="1"/>
          </p:nvPr>
        </p:nvSpPr>
        <p:spPr>
          <a:xfrm>
            <a:off x="624043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7" name="Text Placeholder 2">
            <a:extLst>
              <a:ext uri="{FF2B5EF4-FFF2-40B4-BE49-F238E27FC236}">
                <a16:creationId xmlns:a16="http://schemas.microsoft.com/office/drawing/2014/main" id="{D7E94A64-2364-C8D2-3115-73741481F082}"/>
              </a:ext>
            </a:extLst>
          </p:cNvPr>
          <p:cNvSpPr>
            <a:spLocks noGrp="1"/>
          </p:cNvSpPr>
          <p:nvPr>
            <p:ph type="body" idx="36" hasCustomPrompt="1"/>
          </p:nvPr>
        </p:nvSpPr>
        <p:spPr>
          <a:xfrm>
            <a:off x="623850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2" name="Text Placeholder 2">
            <a:extLst>
              <a:ext uri="{FF2B5EF4-FFF2-40B4-BE49-F238E27FC236}">
                <a16:creationId xmlns:a16="http://schemas.microsoft.com/office/drawing/2014/main" id="{75F54919-0519-E02D-1E00-2886C084D4E9}"/>
              </a:ext>
            </a:extLst>
          </p:cNvPr>
          <p:cNvSpPr>
            <a:spLocks noGrp="1"/>
          </p:cNvSpPr>
          <p:nvPr>
            <p:ph type="body" idx="38" hasCustomPrompt="1"/>
          </p:nvPr>
        </p:nvSpPr>
        <p:spPr>
          <a:xfrm>
            <a:off x="8232261"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3" name="Text Placeholder 2">
            <a:extLst>
              <a:ext uri="{FF2B5EF4-FFF2-40B4-BE49-F238E27FC236}">
                <a16:creationId xmlns:a16="http://schemas.microsoft.com/office/drawing/2014/main" id="{3A26BB3D-5F07-0225-B224-7DB428F51D72}"/>
              </a:ext>
            </a:extLst>
          </p:cNvPr>
          <p:cNvSpPr>
            <a:spLocks noGrp="1"/>
          </p:cNvSpPr>
          <p:nvPr>
            <p:ph type="body" idx="39" hasCustomPrompt="1"/>
          </p:nvPr>
        </p:nvSpPr>
        <p:spPr>
          <a:xfrm>
            <a:off x="8230334"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45" name="Text Placeholder 2">
            <a:extLst>
              <a:ext uri="{FF2B5EF4-FFF2-40B4-BE49-F238E27FC236}">
                <a16:creationId xmlns:a16="http://schemas.microsoft.com/office/drawing/2014/main" id="{3291D82C-3DCD-1456-981E-B79F26BE88F5}"/>
              </a:ext>
            </a:extLst>
          </p:cNvPr>
          <p:cNvSpPr>
            <a:spLocks noGrp="1"/>
          </p:cNvSpPr>
          <p:nvPr>
            <p:ph type="body" idx="41" hasCustomPrompt="1"/>
          </p:nvPr>
        </p:nvSpPr>
        <p:spPr>
          <a:xfrm>
            <a:off x="10224090" y="3294000"/>
            <a:ext cx="1655999" cy="138499"/>
          </a:xfrm>
        </p:spPr>
        <p:txBody>
          <a:bodyPr anchor="t" anchorCtr="0">
            <a:spAutoFit/>
          </a:bodyPr>
          <a:lstStyle>
            <a:lvl1pPr marL="0" indent="0" algn="ctr">
              <a:lnSpc>
                <a:spcPct val="90000"/>
              </a:lnSpc>
              <a:buNone/>
              <a:defRPr sz="1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6" name="Text Placeholder 2">
            <a:extLst>
              <a:ext uri="{FF2B5EF4-FFF2-40B4-BE49-F238E27FC236}">
                <a16:creationId xmlns:a16="http://schemas.microsoft.com/office/drawing/2014/main" id="{C9AF2170-84DA-D239-F41B-9FC49CD2648A}"/>
              </a:ext>
            </a:extLst>
          </p:cNvPr>
          <p:cNvSpPr>
            <a:spLocks noGrp="1"/>
          </p:cNvSpPr>
          <p:nvPr>
            <p:ph type="body" idx="42" hasCustomPrompt="1"/>
          </p:nvPr>
        </p:nvSpPr>
        <p:spPr>
          <a:xfrm>
            <a:off x="10222163" y="3132000"/>
            <a:ext cx="1655999" cy="138499"/>
          </a:xfrm>
        </p:spPr>
        <p:txBody>
          <a:bodyPr anchor="t" anchorCtr="0">
            <a:spAutoFit/>
          </a:bodyPr>
          <a:lstStyle>
            <a:lvl1pPr marL="0" indent="0" algn="ctr">
              <a:lnSpc>
                <a:spcPct val="90000"/>
              </a:lnSpc>
              <a:buNone/>
              <a:defRPr sz="1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pic>
        <p:nvPicPr>
          <p:cNvPr id="2" name="Graphic 1" descr="ERM Sustainability Institute logo">
            <a:extLst>
              <a:ext uri="{FF2B5EF4-FFF2-40B4-BE49-F238E27FC236}">
                <a16:creationId xmlns:a16="http://schemas.microsoft.com/office/drawing/2014/main" id="{9238FAE1-CD1B-67DF-8E49-1D1421779BE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2593212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rg Chart">
    <p:bg>
      <p:bgPr>
        <a:solidFill>
          <a:schemeClr val="bg1"/>
        </a:solidFill>
        <a:effectLst/>
      </p:bgPr>
    </p:bg>
    <p:spTree>
      <p:nvGrpSpPr>
        <p:cNvPr id="1" name=""/>
        <p:cNvGrpSpPr/>
        <p:nvPr/>
      </p:nvGrpSpPr>
      <p:grpSpPr>
        <a:xfrm>
          <a:off x="0" y="0"/>
          <a:ext cx="0" cy="0"/>
          <a:chOff x="0" y="0"/>
          <a:chExt cx="0" cy="0"/>
        </a:xfrm>
      </p:grpSpPr>
      <p:sp>
        <p:nvSpPr>
          <p:cNvPr id="28" name="Picture Placeholder 23">
            <a:extLst>
              <a:ext uri="{FF2B5EF4-FFF2-40B4-BE49-F238E27FC236}">
                <a16:creationId xmlns:a16="http://schemas.microsoft.com/office/drawing/2014/main" id="{076B83F2-77EC-FAA5-4A8C-50E89857998A}"/>
              </a:ext>
            </a:extLst>
          </p:cNvPr>
          <p:cNvSpPr>
            <a:spLocks noGrp="1"/>
          </p:cNvSpPr>
          <p:nvPr>
            <p:ph type="pic" sz="quarter" idx="16"/>
          </p:nvPr>
        </p:nvSpPr>
        <p:spPr>
          <a:xfrm>
            <a:off x="125131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9" name="Picture Placeholder 23">
            <a:extLst>
              <a:ext uri="{FF2B5EF4-FFF2-40B4-BE49-F238E27FC236}">
                <a16:creationId xmlns:a16="http://schemas.microsoft.com/office/drawing/2014/main" id="{085AF28B-7E7A-563A-D568-FEC67B5D5D9A}"/>
              </a:ext>
            </a:extLst>
          </p:cNvPr>
          <p:cNvSpPr>
            <a:spLocks noGrp="1"/>
          </p:cNvSpPr>
          <p:nvPr>
            <p:ph type="pic" sz="quarter" idx="17"/>
          </p:nvPr>
        </p:nvSpPr>
        <p:spPr>
          <a:xfrm>
            <a:off x="4198255"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0" name="Picture Placeholder 23">
            <a:extLst>
              <a:ext uri="{FF2B5EF4-FFF2-40B4-BE49-F238E27FC236}">
                <a16:creationId xmlns:a16="http://schemas.microsoft.com/office/drawing/2014/main" id="{DC0DC504-98AF-18B6-2D60-4883D56A4CD2}"/>
              </a:ext>
            </a:extLst>
          </p:cNvPr>
          <p:cNvSpPr>
            <a:spLocks noGrp="1"/>
          </p:cNvSpPr>
          <p:nvPr>
            <p:ph type="pic" sz="quarter" idx="18"/>
          </p:nvPr>
        </p:nvSpPr>
        <p:spPr>
          <a:xfrm>
            <a:off x="7145200"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31" name="Picture Placeholder 23">
            <a:extLst>
              <a:ext uri="{FF2B5EF4-FFF2-40B4-BE49-F238E27FC236}">
                <a16:creationId xmlns:a16="http://schemas.microsoft.com/office/drawing/2014/main" id="{F1078E2B-10B7-7247-3D10-6A98153451CD}"/>
              </a:ext>
            </a:extLst>
          </p:cNvPr>
          <p:cNvSpPr>
            <a:spLocks noGrp="1"/>
          </p:cNvSpPr>
          <p:nvPr>
            <p:ph type="pic" sz="quarter" idx="19"/>
          </p:nvPr>
        </p:nvSpPr>
        <p:spPr>
          <a:xfrm>
            <a:off x="10099742" y="1501775"/>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6" name="Slide Number Placeholder 5">
            <a:extLst>
              <a:ext uri="{FF2B5EF4-FFF2-40B4-BE49-F238E27FC236}">
                <a16:creationId xmlns:a16="http://schemas.microsoft.com/office/drawing/2014/main" id="{81143982-B5B9-C71B-13F4-A2B3581D08E9}"/>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7" name="Footer Placeholder 4">
            <a:extLst>
              <a:ext uri="{FF2B5EF4-FFF2-40B4-BE49-F238E27FC236}">
                <a16:creationId xmlns:a16="http://schemas.microsoft.com/office/drawing/2014/main" id="{B854A09A-6B08-24DF-EB1F-6C5428C7C679}"/>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8" name="Text Placeholder 2">
            <a:extLst>
              <a:ext uri="{FF2B5EF4-FFF2-40B4-BE49-F238E27FC236}">
                <a16:creationId xmlns:a16="http://schemas.microsoft.com/office/drawing/2014/main" id="{B08B59AA-8702-1080-9437-961BB5137F4C}"/>
              </a:ext>
            </a:extLst>
          </p:cNvPr>
          <p:cNvSpPr>
            <a:spLocks noGrp="1"/>
          </p:cNvSpPr>
          <p:nvPr>
            <p:ph type="body" idx="20" hasCustomPrompt="1"/>
          </p:nvPr>
        </p:nvSpPr>
        <p:spPr>
          <a:xfrm>
            <a:off x="854488"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9" name="Text Placeholder 2">
            <a:extLst>
              <a:ext uri="{FF2B5EF4-FFF2-40B4-BE49-F238E27FC236}">
                <a16:creationId xmlns:a16="http://schemas.microsoft.com/office/drawing/2014/main" id="{203C7AE4-2D3A-ED1F-D320-99A36D465F29}"/>
              </a:ext>
            </a:extLst>
          </p:cNvPr>
          <p:cNvSpPr>
            <a:spLocks noGrp="1"/>
          </p:cNvSpPr>
          <p:nvPr>
            <p:ph type="body" idx="21" hasCustomPrompt="1"/>
          </p:nvPr>
        </p:nvSpPr>
        <p:spPr>
          <a:xfrm>
            <a:off x="852561"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 name="Text Placeholder 2">
            <a:extLst>
              <a:ext uri="{FF2B5EF4-FFF2-40B4-BE49-F238E27FC236}">
                <a16:creationId xmlns:a16="http://schemas.microsoft.com/office/drawing/2014/main" id="{AC60205D-A59C-DA07-A65A-E76329E2DA43}"/>
              </a:ext>
            </a:extLst>
          </p:cNvPr>
          <p:cNvSpPr>
            <a:spLocks noGrp="1"/>
          </p:cNvSpPr>
          <p:nvPr>
            <p:ph type="body" idx="22" hasCustomPrompt="1"/>
          </p:nvPr>
        </p:nvSpPr>
        <p:spPr>
          <a:xfrm>
            <a:off x="3801240"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4" name="Text Placeholder 2">
            <a:extLst>
              <a:ext uri="{FF2B5EF4-FFF2-40B4-BE49-F238E27FC236}">
                <a16:creationId xmlns:a16="http://schemas.microsoft.com/office/drawing/2014/main" id="{EC8E91CC-CBDB-1BA1-9B16-162B6F4BBB71}"/>
              </a:ext>
            </a:extLst>
          </p:cNvPr>
          <p:cNvSpPr>
            <a:spLocks noGrp="1"/>
          </p:cNvSpPr>
          <p:nvPr>
            <p:ph type="body" idx="23" hasCustomPrompt="1"/>
          </p:nvPr>
        </p:nvSpPr>
        <p:spPr>
          <a:xfrm>
            <a:off x="3799955"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2" name="Text Placeholder 2">
            <a:extLst>
              <a:ext uri="{FF2B5EF4-FFF2-40B4-BE49-F238E27FC236}">
                <a16:creationId xmlns:a16="http://schemas.microsoft.com/office/drawing/2014/main" id="{22933C7E-5712-A0CB-4D56-610BCED9E0DD}"/>
              </a:ext>
            </a:extLst>
          </p:cNvPr>
          <p:cNvSpPr>
            <a:spLocks noGrp="1"/>
          </p:cNvSpPr>
          <p:nvPr>
            <p:ph type="body" idx="24" hasCustomPrompt="1"/>
          </p:nvPr>
        </p:nvSpPr>
        <p:spPr>
          <a:xfrm>
            <a:off x="9694743"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4" name="Text Placeholder 2">
            <a:extLst>
              <a:ext uri="{FF2B5EF4-FFF2-40B4-BE49-F238E27FC236}">
                <a16:creationId xmlns:a16="http://schemas.microsoft.com/office/drawing/2014/main" id="{5085E58C-FD8D-E6D6-BC6A-7A52AEDA346D}"/>
              </a:ext>
            </a:extLst>
          </p:cNvPr>
          <p:cNvSpPr>
            <a:spLocks noGrp="1"/>
          </p:cNvSpPr>
          <p:nvPr>
            <p:ph type="body" idx="25" hasCustomPrompt="1"/>
          </p:nvPr>
        </p:nvSpPr>
        <p:spPr>
          <a:xfrm>
            <a:off x="9694743"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5" name="Text Placeholder 2">
            <a:extLst>
              <a:ext uri="{FF2B5EF4-FFF2-40B4-BE49-F238E27FC236}">
                <a16:creationId xmlns:a16="http://schemas.microsoft.com/office/drawing/2014/main" id="{B8020368-B452-2EC0-5E49-920A57860FC8}"/>
              </a:ext>
            </a:extLst>
          </p:cNvPr>
          <p:cNvSpPr>
            <a:spLocks noGrp="1"/>
          </p:cNvSpPr>
          <p:nvPr>
            <p:ph type="body" idx="26" hasCustomPrompt="1"/>
          </p:nvPr>
        </p:nvSpPr>
        <p:spPr>
          <a:xfrm>
            <a:off x="6747992" y="2675972"/>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16" name="Text Placeholder 2">
            <a:extLst>
              <a:ext uri="{FF2B5EF4-FFF2-40B4-BE49-F238E27FC236}">
                <a16:creationId xmlns:a16="http://schemas.microsoft.com/office/drawing/2014/main" id="{5EB07F0A-1557-16CE-9EE9-FFEB0A65F52B}"/>
              </a:ext>
            </a:extLst>
          </p:cNvPr>
          <p:cNvSpPr>
            <a:spLocks noGrp="1"/>
          </p:cNvSpPr>
          <p:nvPr>
            <p:ph type="body" idx="27" hasCustomPrompt="1"/>
          </p:nvPr>
        </p:nvSpPr>
        <p:spPr>
          <a:xfrm>
            <a:off x="6747349" y="2513972"/>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17" name="Picture Placeholder 23">
            <a:extLst>
              <a:ext uri="{FF2B5EF4-FFF2-40B4-BE49-F238E27FC236}">
                <a16:creationId xmlns:a16="http://schemas.microsoft.com/office/drawing/2014/main" id="{541CE664-9D92-6E26-647B-BD78B1C3BAFE}"/>
              </a:ext>
            </a:extLst>
          </p:cNvPr>
          <p:cNvSpPr>
            <a:spLocks noGrp="1"/>
          </p:cNvSpPr>
          <p:nvPr>
            <p:ph type="pic" sz="quarter" idx="28"/>
          </p:nvPr>
        </p:nvSpPr>
        <p:spPr>
          <a:xfrm>
            <a:off x="125131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8" name="Picture Placeholder 23">
            <a:extLst>
              <a:ext uri="{FF2B5EF4-FFF2-40B4-BE49-F238E27FC236}">
                <a16:creationId xmlns:a16="http://schemas.microsoft.com/office/drawing/2014/main" id="{AD365B99-B214-DFAD-E857-477BFE025F9A}"/>
              </a:ext>
            </a:extLst>
          </p:cNvPr>
          <p:cNvSpPr>
            <a:spLocks noGrp="1"/>
          </p:cNvSpPr>
          <p:nvPr>
            <p:ph type="pic" sz="quarter" idx="29"/>
          </p:nvPr>
        </p:nvSpPr>
        <p:spPr>
          <a:xfrm>
            <a:off x="4198255"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19" name="Picture Placeholder 23">
            <a:extLst>
              <a:ext uri="{FF2B5EF4-FFF2-40B4-BE49-F238E27FC236}">
                <a16:creationId xmlns:a16="http://schemas.microsoft.com/office/drawing/2014/main" id="{E624F012-5DC7-F199-05E7-12D92EA8033F}"/>
              </a:ext>
            </a:extLst>
          </p:cNvPr>
          <p:cNvSpPr>
            <a:spLocks noGrp="1"/>
          </p:cNvSpPr>
          <p:nvPr>
            <p:ph type="pic" sz="quarter" idx="30"/>
          </p:nvPr>
        </p:nvSpPr>
        <p:spPr>
          <a:xfrm>
            <a:off x="7145200"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0" name="Picture Placeholder 23">
            <a:extLst>
              <a:ext uri="{FF2B5EF4-FFF2-40B4-BE49-F238E27FC236}">
                <a16:creationId xmlns:a16="http://schemas.microsoft.com/office/drawing/2014/main" id="{5A105501-7838-3326-4EDC-E1A8E4D963D7}"/>
              </a:ext>
            </a:extLst>
          </p:cNvPr>
          <p:cNvSpPr>
            <a:spLocks noGrp="1"/>
          </p:cNvSpPr>
          <p:nvPr>
            <p:ph type="pic" sz="quarter" idx="31"/>
          </p:nvPr>
        </p:nvSpPr>
        <p:spPr>
          <a:xfrm>
            <a:off x="10099742" y="3336630"/>
            <a:ext cx="846000" cy="846000"/>
          </a:xfrm>
          <a:prstGeom prst="ellipse">
            <a:avLst/>
          </a:prstGeom>
          <a:solidFill>
            <a:schemeClr val="bg1">
              <a:lumMod val="95000"/>
            </a:schemeClr>
          </a:solidFill>
        </p:spPr>
        <p:txBody>
          <a:bodyPr/>
          <a:lstStyle>
            <a:lvl1pPr marL="0" indent="0">
              <a:buNone/>
              <a:defRPr sz="1000"/>
            </a:lvl1pPr>
          </a:lstStyle>
          <a:p>
            <a:endParaRPr lang="en-GB"/>
          </a:p>
        </p:txBody>
      </p:sp>
      <p:sp>
        <p:nvSpPr>
          <p:cNvPr id="21" name="Text Placeholder 2">
            <a:extLst>
              <a:ext uri="{FF2B5EF4-FFF2-40B4-BE49-F238E27FC236}">
                <a16:creationId xmlns:a16="http://schemas.microsoft.com/office/drawing/2014/main" id="{056C4071-D79D-A904-99D4-9F6DC76B4585}"/>
              </a:ext>
            </a:extLst>
          </p:cNvPr>
          <p:cNvSpPr>
            <a:spLocks noGrp="1"/>
          </p:cNvSpPr>
          <p:nvPr>
            <p:ph type="body" idx="32" hasCustomPrompt="1"/>
          </p:nvPr>
        </p:nvSpPr>
        <p:spPr>
          <a:xfrm>
            <a:off x="854488"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2" name="Text Placeholder 2">
            <a:extLst>
              <a:ext uri="{FF2B5EF4-FFF2-40B4-BE49-F238E27FC236}">
                <a16:creationId xmlns:a16="http://schemas.microsoft.com/office/drawing/2014/main" id="{44A4C343-A943-9F42-5D6C-BDDC79EB4361}"/>
              </a:ext>
            </a:extLst>
          </p:cNvPr>
          <p:cNvSpPr>
            <a:spLocks noGrp="1"/>
          </p:cNvSpPr>
          <p:nvPr>
            <p:ph type="body" idx="33" hasCustomPrompt="1"/>
          </p:nvPr>
        </p:nvSpPr>
        <p:spPr>
          <a:xfrm>
            <a:off x="852561"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3" name="Text Placeholder 2">
            <a:extLst>
              <a:ext uri="{FF2B5EF4-FFF2-40B4-BE49-F238E27FC236}">
                <a16:creationId xmlns:a16="http://schemas.microsoft.com/office/drawing/2014/main" id="{703BE71F-D393-7D02-92C5-C8E88CEF5D3D}"/>
              </a:ext>
            </a:extLst>
          </p:cNvPr>
          <p:cNvSpPr>
            <a:spLocks noGrp="1"/>
          </p:cNvSpPr>
          <p:nvPr>
            <p:ph type="body" idx="34" hasCustomPrompt="1"/>
          </p:nvPr>
        </p:nvSpPr>
        <p:spPr>
          <a:xfrm>
            <a:off x="3801240"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4" name="Text Placeholder 2">
            <a:extLst>
              <a:ext uri="{FF2B5EF4-FFF2-40B4-BE49-F238E27FC236}">
                <a16:creationId xmlns:a16="http://schemas.microsoft.com/office/drawing/2014/main" id="{D4218086-D5BB-7736-EE5D-2A816DBB9EE6}"/>
              </a:ext>
            </a:extLst>
          </p:cNvPr>
          <p:cNvSpPr>
            <a:spLocks noGrp="1"/>
          </p:cNvSpPr>
          <p:nvPr>
            <p:ph type="body" idx="35" hasCustomPrompt="1"/>
          </p:nvPr>
        </p:nvSpPr>
        <p:spPr>
          <a:xfrm>
            <a:off x="3799955"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5" name="Text Placeholder 2">
            <a:extLst>
              <a:ext uri="{FF2B5EF4-FFF2-40B4-BE49-F238E27FC236}">
                <a16:creationId xmlns:a16="http://schemas.microsoft.com/office/drawing/2014/main" id="{EA4636F1-8A51-DC6B-E78B-5F2CC4BDAC68}"/>
              </a:ext>
            </a:extLst>
          </p:cNvPr>
          <p:cNvSpPr>
            <a:spLocks noGrp="1"/>
          </p:cNvSpPr>
          <p:nvPr>
            <p:ph type="body" idx="36" hasCustomPrompt="1"/>
          </p:nvPr>
        </p:nvSpPr>
        <p:spPr>
          <a:xfrm>
            <a:off x="9694743"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26" name="Text Placeholder 2">
            <a:extLst>
              <a:ext uri="{FF2B5EF4-FFF2-40B4-BE49-F238E27FC236}">
                <a16:creationId xmlns:a16="http://schemas.microsoft.com/office/drawing/2014/main" id="{41E22ED4-B303-90F8-7C3A-CABD53112027}"/>
              </a:ext>
            </a:extLst>
          </p:cNvPr>
          <p:cNvSpPr>
            <a:spLocks noGrp="1"/>
          </p:cNvSpPr>
          <p:nvPr>
            <p:ph type="body" idx="37" hasCustomPrompt="1"/>
          </p:nvPr>
        </p:nvSpPr>
        <p:spPr>
          <a:xfrm>
            <a:off x="9694743"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27" name="Text Placeholder 2">
            <a:extLst>
              <a:ext uri="{FF2B5EF4-FFF2-40B4-BE49-F238E27FC236}">
                <a16:creationId xmlns:a16="http://schemas.microsoft.com/office/drawing/2014/main" id="{6F2AE0BB-9C08-20C1-8DD3-8FE0FEC093E0}"/>
              </a:ext>
            </a:extLst>
          </p:cNvPr>
          <p:cNvSpPr>
            <a:spLocks noGrp="1"/>
          </p:cNvSpPr>
          <p:nvPr>
            <p:ph type="body" idx="38" hasCustomPrompt="1"/>
          </p:nvPr>
        </p:nvSpPr>
        <p:spPr>
          <a:xfrm>
            <a:off x="6747992" y="4510827"/>
            <a:ext cx="1655999" cy="216000"/>
          </a:xfrm>
          <a:solidFill>
            <a:schemeClr val="bg1"/>
          </a:solidFill>
        </p:spPr>
        <p:txBody>
          <a:bodyPr anchor="t" anchorCtr="0">
            <a:noAutofit/>
          </a:bodyPr>
          <a:lstStyle>
            <a:lvl1pPr marL="0" indent="0" algn="ctr">
              <a:lnSpc>
                <a:spcPct val="90000"/>
              </a:lnSpc>
              <a:buNone/>
              <a:defRPr sz="1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Job title</a:t>
            </a:r>
          </a:p>
        </p:txBody>
      </p:sp>
      <p:sp>
        <p:nvSpPr>
          <p:cNvPr id="32" name="Text Placeholder 2">
            <a:extLst>
              <a:ext uri="{FF2B5EF4-FFF2-40B4-BE49-F238E27FC236}">
                <a16:creationId xmlns:a16="http://schemas.microsoft.com/office/drawing/2014/main" id="{6E366E56-074F-929D-311C-EB94F3F7018C}"/>
              </a:ext>
            </a:extLst>
          </p:cNvPr>
          <p:cNvSpPr>
            <a:spLocks noGrp="1"/>
          </p:cNvSpPr>
          <p:nvPr>
            <p:ph type="body" idx="39" hasCustomPrompt="1"/>
          </p:nvPr>
        </p:nvSpPr>
        <p:spPr>
          <a:xfrm>
            <a:off x="6747349" y="4348827"/>
            <a:ext cx="1655999" cy="162000"/>
          </a:xfrm>
          <a:solidFill>
            <a:schemeClr val="bg1"/>
          </a:solidFill>
        </p:spPr>
        <p:txBody>
          <a:bodyPr anchor="t" anchorCtr="0">
            <a:noAutofit/>
          </a:bodyPr>
          <a:lstStyle>
            <a:lvl1pPr marL="0" indent="0" algn="ctr">
              <a:lnSpc>
                <a:spcPct val="90000"/>
              </a:lnSpc>
              <a:buNone/>
              <a:defRPr sz="1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Name Surname</a:t>
            </a:r>
          </a:p>
        </p:txBody>
      </p:sp>
      <p:sp>
        <p:nvSpPr>
          <p:cNvPr id="33" name="Title 1">
            <a:extLst>
              <a:ext uri="{FF2B5EF4-FFF2-40B4-BE49-F238E27FC236}">
                <a16:creationId xmlns:a16="http://schemas.microsoft.com/office/drawing/2014/main" id="{03B73FD8-6755-4ED7-9545-A939A3A50AAA}"/>
              </a:ext>
            </a:extLst>
          </p:cNvPr>
          <p:cNvSpPr>
            <a:spLocks noGrp="1"/>
          </p:cNvSpPr>
          <p:nvPr>
            <p:ph type="title" hasCustomPrompt="1"/>
          </p:nvPr>
        </p:nvSpPr>
        <p:spPr>
          <a:xfrm>
            <a:off x="215900" y="216000"/>
            <a:ext cx="11760200" cy="720000"/>
          </a:xfrm>
        </p:spPr>
        <p:txBody>
          <a:bodyPr wrap="square">
            <a:spAutoFit/>
          </a:bodyPr>
          <a:lstStyle/>
          <a:p>
            <a:r>
              <a:rPr lang="en-US"/>
              <a:t>Title</a:t>
            </a:r>
            <a:endParaRPr lang="en-GB"/>
          </a:p>
        </p:txBody>
      </p:sp>
      <p:sp>
        <p:nvSpPr>
          <p:cNvPr id="2" name="Text Placeholder 2">
            <a:extLst>
              <a:ext uri="{FF2B5EF4-FFF2-40B4-BE49-F238E27FC236}">
                <a16:creationId xmlns:a16="http://schemas.microsoft.com/office/drawing/2014/main" id="{5A14B7C1-DE92-0CF3-398A-78021A090241}"/>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pic>
        <p:nvPicPr>
          <p:cNvPr id="5" name="Graphic 4" descr="ERM Sustainability Institute logo">
            <a:extLst>
              <a:ext uri="{FF2B5EF4-FFF2-40B4-BE49-F238E27FC236}">
                <a16:creationId xmlns:a16="http://schemas.microsoft.com/office/drawing/2014/main" id="{985A8309-D68B-4585-7E1C-F0FCDE822CA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05976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11527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a:p>
            <a:pPr lvl="1"/>
            <a:r>
              <a:rPr lang="en-US"/>
              <a:t>Latin America</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251158" y="3361315"/>
            <a:ext cx="4759200" cy="2665437"/>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7207634" y="3361315"/>
            <a:ext cx="4759200" cy="2665437"/>
          </a:xfrm>
        </p:spPr>
        <p:txBody>
          <a:bodyPr/>
          <a:lstStyle>
            <a:lvl1pPr marL="0" indent="0">
              <a:buNone/>
              <a:defRPr/>
            </a:lvl1pPr>
          </a:lstStyle>
          <a:p>
            <a:pPr lvl="0"/>
            <a:r>
              <a:rPr lang="en-GB"/>
              <a:t>Insert image</a:t>
            </a:r>
          </a:p>
        </p:txBody>
      </p:sp>
      <p:cxnSp>
        <p:nvCxnSpPr>
          <p:cNvPr id="15" name="Straight Connector 14">
            <a:extLst>
              <a:ext uri="{FF2B5EF4-FFF2-40B4-BE49-F238E27FC236}">
                <a16:creationId xmlns:a16="http://schemas.microsoft.com/office/drawing/2014/main" id="{3E7E8B8B-CEF9-C40F-A076-109E18ECE678}"/>
              </a:ext>
            </a:extLst>
          </p:cNvPr>
          <p:cNvCxnSpPr>
            <a:cxnSpLocks/>
          </p:cNvCxnSpPr>
          <p:nvPr userDrawn="1"/>
        </p:nvCxnSpPr>
        <p:spPr>
          <a:xfrm>
            <a:off x="7113616"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EE57B69-E8CC-2F60-9121-471EDB7C6F0D}"/>
              </a:ext>
            </a:extLst>
          </p:cNvPr>
          <p:cNvCxnSpPr>
            <a:cxnSpLocks/>
          </p:cNvCxnSpPr>
          <p:nvPr userDrawn="1"/>
        </p:nvCxnSpPr>
        <p:spPr>
          <a:xfrm>
            <a:off x="2138597" y="1152705"/>
            <a:ext cx="0" cy="50722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 Placeholder 2">
            <a:extLst>
              <a:ext uri="{FF2B5EF4-FFF2-40B4-BE49-F238E27FC236}">
                <a16:creationId xmlns:a16="http://schemas.microsoft.com/office/drawing/2014/main" id="{E9289C6D-B4A9-671A-17D2-D79694EE6858}"/>
              </a:ext>
            </a:extLst>
          </p:cNvPr>
          <p:cNvSpPr>
            <a:spLocks noGrp="1"/>
          </p:cNvSpPr>
          <p:nvPr>
            <p:ph type="body" idx="26" hasCustomPrompt="1"/>
          </p:nvPr>
        </p:nvSpPr>
        <p:spPr>
          <a:xfrm>
            <a:off x="215900" y="16099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a:p>
            <a:pPr lvl="1"/>
            <a:r>
              <a:rPr lang="en-US"/>
              <a:t>Oil &amp; Gas</a:t>
            </a:r>
          </a:p>
        </p:txBody>
      </p:sp>
      <p:sp>
        <p:nvSpPr>
          <p:cNvPr id="29" name="Text Placeholder 2">
            <a:extLst>
              <a:ext uri="{FF2B5EF4-FFF2-40B4-BE49-F238E27FC236}">
                <a16:creationId xmlns:a16="http://schemas.microsoft.com/office/drawing/2014/main" id="{05CB0D90-A18E-9000-8D7B-F2112D8B6704}"/>
              </a:ext>
            </a:extLst>
          </p:cNvPr>
          <p:cNvSpPr>
            <a:spLocks noGrp="1"/>
          </p:cNvSpPr>
          <p:nvPr>
            <p:ph type="body" idx="27" hasCustomPrompt="1"/>
          </p:nvPr>
        </p:nvSpPr>
        <p:spPr>
          <a:xfrm>
            <a:off x="215900" y="2067105"/>
            <a:ext cx="1835999" cy="361637"/>
          </a:xfrm>
        </p:spPr>
        <p:txBody>
          <a:bodyPr anchor="t" anchorCtr="0">
            <a:spAutoFit/>
          </a:bodyPr>
          <a:lstStyle>
            <a:lvl1pPr marL="0" indent="0">
              <a:lnSpc>
                <a:spcPct val="110000"/>
              </a:lnSpc>
              <a:spcBef>
                <a:spcPts val="300"/>
              </a:spcBef>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0" indent="0">
              <a:spcBef>
                <a:spcPts val="300"/>
              </a:spcBef>
              <a:buNone/>
              <a:defRPr sz="1000" b="0" i="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SERVICE:</a:t>
            </a:r>
          </a:p>
          <a:p>
            <a:pPr lvl="1"/>
            <a:r>
              <a:rPr lang="en-US"/>
              <a:t>Capital Project Delivery</a:t>
            </a:r>
          </a:p>
        </p:txBody>
      </p:sp>
      <p:sp>
        <p:nvSpPr>
          <p:cNvPr id="30" name="Text Placeholder 2">
            <a:extLst>
              <a:ext uri="{FF2B5EF4-FFF2-40B4-BE49-F238E27FC236}">
                <a16:creationId xmlns:a16="http://schemas.microsoft.com/office/drawing/2014/main" id="{24E02BA7-1EB1-8025-45E5-C025A10B43F0}"/>
              </a:ext>
            </a:extLst>
          </p:cNvPr>
          <p:cNvSpPr>
            <a:spLocks noGrp="1"/>
          </p:cNvSpPr>
          <p:nvPr>
            <p:ph type="body" idx="37" hasCustomPrompt="1"/>
          </p:nvPr>
        </p:nvSpPr>
        <p:spPr>
          <a:xfrm>
            <a:off x="4236255"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1" name="Text Placeholder 2">
            <a:extLst>
              <a:ext uri="{FF2B5EF4-FFF2-40B4-BE49-F238E27FC236}">
                <a16:creationId xmlns:a16="http://schemas.microsoft.com/office/drawing/2014/main" id="{158D0FC7-CD06-2182-54E5-3AC496964972}"/>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4" name="Text Placeholder 2">
            <a:extLst>
              <a:ext uri="{FF2B5EF4-FFF2-40B4-BE49-F238E27FC236}">
                <a16:creationId xmlns:a16="http://schemas.microsoft.com/office/drawing/2014/main" id="{74FE3CCE-31D8-10CB-877C-0E318FE48FD7}"/>
              </a:ext>
            </a:extLst>
          </p:cNvPr>
          <p:cNvSpPr>
            <a:spLocks noGrp="1"/>
          </p:cNvSpPr>
          <p:nvPr>
            <p:ph type="body" sz="quarter" idx="18"/>
          </p:nvPr>
        </p:nvSpPr>
        <p:spPr>
          <a:xfrm>
            <a:off x="2251158" y="1152705"/>
            <a:ext cx="4759174"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6" name="Text Placeholder 2">
            <a:extLst>
              <a:ext uri="{FF2B5EF4-FFF2-40B4-BE49-F238E27FC236}">
                <a16:creationId xmlns:a16="http://schemas.microsoft.com/office/drawing/2014/main" id="{AB03F51A-91E0-9BB0-EE1E-2BAB05E16D93}"/>
              </a:ext>
            </a:extLst>
          </p:cNvPr>
          <p:cNvSpPr>
            <a:spLocks noGrp="1"/>
          </p:cNvSpPr>
          <p:nvPr>
            <p:ph type="body" sz="quarter" idx="23"/>
          </p:nvPr>
        </p:nvSpPr>
        <p:spPr>
          <a:xfrm>
            <a:off x="7216900" y="1152705"/>
            <a:ext cx="4759200" cy="21309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12" name="Text Placeholder 2">
            <a:extLst>
              <a:ext uri="{FF2B5EF4-FFF2-40B4-BE49-F238E27FC236}">
                <a16:creationId xmlns:a16="http://schemas.microsoft.com/office/drawing/2014/main" id="{756F4691-BA23-FB99-F5CB-28090B6AE2F6}"/>
              </a:ext>
            </a:extLst>
          </p:cNvPr>
          <p:cNvSpPr>
            <a:spLocks noGrp="1"/>
          </p:cNvSpPr>
          <p:nvPr>
            <p:ph type="body" idx="25" hasCustomPrompt="1"/>
          </p:nvPr>
        </p:nvSpPr>
        <p:spPr>
          <a:xfrm>
            <a:off x="215906" y="215997"/>
            <a:ext cx="11760194" cy="720000"/>
          </a:xfrm>
        </p:spPr>
        <p:txBody>
          <a:bodyPr wrap="square"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pic>
        <p:nvPicPr>
          <p:cNvPr id="2" name="Graphic 1" descr="ERM Sustainability Institute logo">
            <a:extLst>
              <a:ext uri="{FF2B5EF4-FFF2-40B4-BE49-F238E27FC236}">
                <a16:creationId xmlns:a16="http://schemas.microsoft.com/office/drawing/2014/main" id="{BCA8E506-3807-B7B7-E07A-CB9013B28D0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713743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345">
          <p15:clr>
            <a:srgbClr val="FBAE40"/>
          </p15:clr>
        </p15:guide>
        <p15:guide id="2" orient="horz" pos="2160">
          <p15:clr>
            <a:srgbClr val="FBAE40"/>
          </p15:clr>
        </p15:guide>
      </p15:sldGuideLst>
    </p:ext>
  </p:extLs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ase Study - 2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a:cxnSpLocks/>
          </p:cNvCxnSpPr>
          <p:nvPr userDrawn="1"/>
        </p:nvCxnSpPr>
        <p:spPr>
          <a:xfrm>
            <a:off x="6096000" y="215998"/>
            <a:ext cx="0" cy="60120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3361315"/>
            <a:ext cx="5790571" cy="2665437"/>
          </a:xfrm>
        </p:spPr>
        <p:txBody>
          <a:bodyPr/>
          <a:lstStyle>
            <a:lvl1pPr marL="0" indent="0">
              <a:buNone/>
              <a:defRPr/>
            </a:lvl1pPr>
          </a:lstStyle>
          <a:p>
            <a:pPr lvl="0"/>
            <a:r>
              <a:rPr lang="en-GB"/>
              <a:t>Insert image</a:t>
            </a:r>
          </a:p>
        </p:txBody>
      </p:sp>
      <p:sp>
        <p:nvSpPr>
          <p:cNvPr id="3" name="Text Placeholder 2">
            <a:extLst>
              <a:ext uri="{FF2B5EF4-FFF2-40B4-BE49-F238E27FC236}">
                <a16:creationId xmlns:a16="http://schemas.microsoft.com/office/drawing/2014/main" id="{ECE1040C-ECD7-71D7-A646-2CFE5E496D16}"/>
              </a:ext>
            </a:extLst>
          </p:cNvPr>
          <p:cNvSpPr>
            <a:spLocks noGrp="1"/>
          </p:cNvSpPr>
          <p:nvPr>
            <p:ph type="body" sz="quarter" idx="18"/>
          </p:nvPr>
        </p:nvSpPr>
        <p:spPr>
          <a:xfrm>
            <a:off x="215900"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85533" y="3361315"/>
            <a:ext cx="5790571" cy="2665437"/>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85541" y="971580"/>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Sector</a:t>
            </a:r>
          </a:p>
        </p:txBody>
      </p:sp>
      <p:sp>
        <p:nvSpPr>
          <p:cNvPr id="22" name="Text Placeholder 2">
            <a:extLst>
              <a:ext uri="{FF2B5EF4-FFF2-40B4-BE49-F238E27FC236}">
                <a16:creationId xmlns:a16="http://schemas.microsoft.com/office/drawing/2014/main" id="{BA95E517-386D-01C9-3437-312358C2E363}"/>
              </a:ext>
            </a:extLst>
          </p:cNvPr>
          <p:cNvSpPr>
            <a:spLocks noGrp="1"/>
          </p:cNvSpPr>
          <p:nvPr>
            <p:ph type="body" sz="quarter" idx="23"/>
          </p:nvPr>
        </p:nvSpPr>
        <p:spPr>
          <a:xfrm>
            <a:off x="6185535" y="1512000"/>
            <a:ext cx="5790565" cy="17552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85541" y="1157964"/>
            <a:ext cx="5788799" cy="153504"/>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5788799" cy="720000"/>
          </a:xfrm>
        </p:spPr>
        <p:txBody>
          <a:bodyPr anchor="t" anchorCtr="0">
            <a:noAutofit/>
          </a:bodyPr>
          <a:lstStyle>
            <a:lvl1pPr marL="0" indent="0">
              <a:lnSpc>
                <a:spcPct val="9000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85532" y="215998"/>
            <a:ext cx="5788799" cy="720000"/>
          </a:xfrm>
        </p:spPr>
        <p:txBody>
          <a:bodyPr anchor="t" anchorCtr="0">
            <a:noAutofit/>
          </a:bodyPr>
          <a:lstStyle>
            <a:lvl1pPr marL="0" indent="0">
              <a:lnSpc>
                <a:spcPct val="90000"/>
              </a:lnSpc>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4" name="Text Placeholder 2">
            <a:extLst>
              <a:ext uri="{FF2B5EF4-FFF2-40B4-BE49-F238E27FC236}">
                <a16:creationId xmlns:a16="http://schemas.microsoft.com/office/drawing/2014/main" id="{28F93F4E-F1C1-0924-03A5-3C50D2B72093}"/>
              </a:ext>
            </a:extLst>
          </p:cNvPr>
          <p:cNvSpPr>
            <a:spLocks noGrp="1"/>
          </p:cNvSpPr>
          <p:nvPr>
            <p:ph type="body" idx="37" hasCustomPrompt="1"/>
          </p:nvPr>
        </p:nvSpPr>
        <p:spPr>
          <a:xfrm>
            <a:off x="3252469"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6" name="Text Placeholder 2">
            <a:extLst>
              <a:ext uri="{FF2B5EF4-FFF2-40B4-BE49-F238E27FC236}">
                <a16:creationId xmlns:a16="http://schemas.microsoft.com/office/drawing/2014/main" id="{A5F59D18-7C55-92E8-2A10-96D5F6546B89}"/>
              </a:ext>
            </a:extLst>
          </p:cNvPr>
          <p:cNvSpPr>
            <a:spLocks noGrp="1"/>
          </p:cNvSpPr>
          <p:nvPr>
            <p:ph type="body" idx="39" hasCustomPrompt="1"/>
          </p:nvPr>
        </p:nvSpPr>
        <p:spPr>
          <a:xfrm>
            <a:off x="9212834"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pic>
        <p:nvPicPr>
          <p:cNvPr id="2" name="Graphic 1" descr="ERM Sustainability Institute logo">
            <a:extLst>
              <a:ext uri="{FF2B5EF4-FFF2-40B4-BE49-F238E27FC236}">
                <a16:creationId xmlns:a16="http://schemas.microsoft.com/office/drawing/2014/main" id="{E282BF5E-46BE-414D-56D1-232123804D5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952745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ase Study - 3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898" y="9720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7" y="4119783"/>
            <a:ext cx="3780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898" y="1159200"/>
            <a:ext cx="3780000" cy="153568"/>
          </a:xfrm>
        </p:spPr>
        <p:txBody>
          <a:bodyPr wrap="square"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898" y="215999"/>
            <a:ext cx="3780000" cy="720000"/>
          </a:xfrm>
        </p:spPr>
        <p:txBody>
          <a:bodyPr wrap="square"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410095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809105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4206001" y="4119783"/>
            <a:ext cx="3780000"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4206001"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4206001"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4206001"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8196104" y="4119783"/>
            <a:ext cx="3780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8196104" y="9720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8196104" y="1159200"/>
            <a:ext cx="3780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8196104" y="215999"/>
            <a:ext cx="3780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4206001"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8196104" y="6104440"/>
            <a:ext cx="3780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898" y="6104440"/>
            <a:ext cx="3780000" cy="126509"/>
          </a:xfrm>
        </p:spPr>
        <p:txBody>
          <a:bodyPr wrap="square"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897"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4206001"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8196104" y="1512000"/>
            <a:ext cx="3780000"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152F0F37-A82E-A336-1B8C-45A2F30DBF4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4176301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2593">
          <p15:clr>
            <a:srgbClr val="FBAE40"/>
          </p15:clr>
        </p15:guide>
        <p15:guide id="2" pos="5087">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ase Study - 4 Up">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6E474364-E17C-6658-072F-1A342A14BAEA}"/>
              </a:ext>
            </a:extLst>
          </p:cNvPr>
          <p:cNvSpPr>
            <a:spLocks noGrp="1"/>
          </p:cNvSpPr>
          <p:nvPr>
            <p:ph type="sldNum" sz="quarter" idx="12"/>
          </p:nvPr>
        </p:nvSpPr>
        <p:spPr>
          <a:xfrm>
            <a:off x="11436100" y="6426000"/>
            <a:ext cx="540000" cy="180000"/>
          </a:xfrm>
        </p:spPr>
        <p:txBody>
          <a:bodyPr/>
          <a:lstStyle/>
          <a:p>
            <a:fld id="{3954854E-1B22-401C-B4EE-1698A89C07E3}" type="slidenum">
              <a:rPr lang="en-GB" smtClean="0"/>
              <a:t>‹#›</a:t>
            </a:fld>
            <a:endParaRPr lang="en-GB"/>
          </a:p>
        </p:txBody>
      </p:sp>
      <p:sp>
        <p:nvSpPr>
          <p:cNvPr id="9" name="Text Placeholder 2">
            <a:extLst>
              <a:ext uri="{FF2B5EF4-FFF2-40B4-BE49-F238E27FC236}">
                <a16:creationId xmlns:a16="http://schemas.microsoft.com/office/drawing/2014/main" id="{C5BD3A30-6FF2-78D1-05F4-58E905CCD9D7}"/>
              </a:ext>
            </a:extLst>
          </p:cNvPr>
          <p:cNvSpPr>
            <a:spLocks noGrp="1"/>
          </p:cNvSpPr>
          <p:nvPr>
            <p:ph type="body" idx="1" hasCustomPrompt="1"/>
          </p:nvPr>
        </p:nvSpPr>
        <p:spPr>
          <a:xfrm>
            <a:off x="215906"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10" name="Footer Placeholder 4">
            <a:extLst>
              <a:ext uri="{FF2B5EF4-FFF2-40B4-BE49-F238E27FC236}">
                <a16:creationId xmlns:a16="http://schemas.microsoft.com/office/drawing/2014/main" id="{93B4D905-96F1-0B22-9047-40EA4D5B447F}"/>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cxnSp>
        <p:nvCxnSpPr>
          <p:cNvPr id="13" name="Straight Connector 12">
            <a:extLst>
              <a:ext uri="{FF2B5EF4-FFF2-40B4-BE49-F238E27FC236}">
                <a16:creationId xmlns:a16="http://schemas.microsoft.com/office/drawing/2014/main" id="{7069215F-F792-9855-743A-A27AC11AF58F}"/>
              </a:ext>
            </a:extLst>
          </p:cNvPr>
          <p:cNvCxnSpPr/>
          <p:nvPr userDrawn="1"/>
        </p:nvCxnSpPr>
        <p:spPr>
          <a:xfrm>
            <a:off x="6057802"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Content Placeholder 15">
            <a:extLst>
              <a:ext uri="{FF2B5EF4-FFF2-40B4-BE49-F238E27FC236}">
                <a16:creationId xmlns:a16="http://schemas.microsoft.com/office/drawing/2014/main" id="{7CC7D93E-3EDB-D9F2-2BE1-7AC1896CB2CC}"/>
              </a:ext>
            </a:extLst>
          </p:cNvPr>
          <p:cNvSpPr>
            <a:spLocks noGrp="1"/>
          </p:cNvSpPr>
          <p:nvPr>
            <p:ph sz="quarter" idx="17" hasCustomPrompt="1"/>
          </p:nvPr>
        </p:nvSpPr>
        <p:spPr>
          <a:xfrm>
            <a:off x="215898" y="4119783"/>
            <a:ext cx="2753999" cy="1906969"/>
          </a:xfrm>
        </p:spPr>
        <p:txBody>
          <a:bodyPr/>
          <a:lstStyle>
            <a:lvl1pPr marL="0" indent="0">
              <a:buNone/>
              <a:defRPr/>
            </a:lvl1pPr>
          </a:lstStyle>
          <a:p>
            <a:pPr lvl="0"/>
            <a:r>
              <a:rPr lang="en-GB"/>
              <a:t>Insert image</a:t>
            </a:r>
          </a:p>
        </p:txBody>
      </p:sp>
      <p:sp>
        <p:nvSpPr>
          <p:cNvPr id="5" name="Content Placeholder 15">
            <a:extLst>
              <a:ext uri="{FF2B5EF4-FFF2-40B4-BE49-F238E27FC236}">
                <a16:creationId xmlns:a16="http://schemas.microsoft.com/office/drawing/2014/main" id="{7434F32A-BB06-4081-4A4B-ADDD8F490104}"/>
              </a:ext>
            </a:extLst>
          </p:cNvPr>
          <p:cNvSpPr>
            <a:spLocks noGrp="1"/>
          </p:cNvSpPr>
          <p:nvPr>
            <p:ph sz="quarter" idx="19" hasCustomPrompt="1"/>
          </p:nvPr>
        </p:nvSpPr>
        <p:spPr>
          <a:xfrm>
            <a:off x="6169101" y="4119783"/>
            <a:ext cx="2754000" cy="1906969"/>
          </a:xfrm>
        </p:spPr>
        <p:txBody>
          <a:bodyPr/>
          <a:lstStyle>
            <a:lvl1pPr marL="0" indent="0">
              <a:buNone/>
              <a:defRPr/>
            </a:lvl1pPr>
          </a:lstStyle>
          <a:p>
            <a:pPr lvl="0"/>
            <a:r>
              <a:rPr lang="en-GB"/>
              <a:t>Insert image</a:t>
            </a:r>
          </a:p>
        </p:txBody>
      </p:sp>
      <p:sp>
        <p:nvSpPr>
          <p:cNvPr id="17" name="Text Placeholder 2">
            <a:extLst>
              <a:ext uri="{FF2B5EF4-FFF2-40B4-BE49-F238E27FC236}">
                <a16:creationId xmlns:a16="http://schemas.microsoft.com/office/drawing/2014/main" id="{9AD495C4-71A7-CD33-7783-D08183DFC4BA}"/>
              </a:ext>
            </a:extLst>
          </p:cNvPr>
          <p:cNvSpPr>
            <a:spLocks noGrp="1"/>
          </p:cNvSpPr>
          <p:nvPr>
            <p:ph type="body" idx="21" hasCustomPrompt="1"/>
          </p:nvPr>
        </p:nvSpPr>
        <p:spPr>
          <a:xfrm>
            <a:off x="215906"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1" name="Text Placeholder 2">
            <a:extLst>
              <a:ext uri="{FF2B5EF4-FFF2-40B4-BE49-F238E27FC236}">
                <a16:creationId xmlns:a16="http://schemas.microsoft.com/office/drawing/2014/main" id="{9BFEC7E4-B54F-0965-3DFF-4956358FF01F}"/>
              </a:ext>
            </a:extLst>
          </p:cNvPr>
          <p:cNvSpPr>
            <a:spLocks noGrp="1"/>
          </p:cNvSpPr>
          <p:nvPr>
            <p:ph type="body" idx="22" hasCustomPrompt="1"/>
          </p:nvPr>
        </p:nvSpPr>
        <p:spPr>
          <a:xfrm>
            <a:off x="6169101"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3" name="Text Placeholder 2">
            <a:extLst>
              <a:ext uri="{FF2B5EF4-FFF2-40B4-BE49-F238E27FC236}">
                <a16:creationId xmlns:a16="http://schemas.microsoft.com/office/drawing/2014/main" id="{6B8BD864-AF6C-78ED-4BDE-FCE8C711B156}"/>
              </a:ext>
            </a:extLst>
          </p:cNvPr>
          <p:cNvSpPr>
            <a:spLocks noGrp="1"/>
          </p:cNvSpPr>
          <p:nvPr>
            <p:ph type="body" idx="24" hasCustomPrompt="1"/>
          </p:nvPr>
        </p:nvSpPr>
        <p:spPr>
          <a:xfrm>
            <a:off x="6169101"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4" name="Text Placeholder 2">
            <a:extLst>
              <a:ext uri="{FF2B5EF4-FFF2-40B4-BE49-F238E27FC236}">
                <a16:creationId xmlns:a16="http://schemas.microsoft.com/office/drawing/2014/main" id="{7ED2FB72-0E6C-F8C4-FF37-1CBDA08475F5}"/>
              </a:ext>
            </a:extLst>
          </p:cNvPr>
          <p:cNvSpPr>
            <a:spLocks noGrp="1"/>
          </p:cNvSpPr>
          <p:nvPr>
            <p:ph type="body" idx="25" hasCustomPrompt="1"/>
          </p:nvPr>
        </p:nvSpPr>
        <p:spPr>
          <a:xfrm>
            <a:off x="215905"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5" name="Text Placeholder 2">
            <a:extLst>
              <a:ext uri="{FF2B5EF4-FFF2-40B4-BE49-F238E27FC236}">
                <a16:creationId xmlns:a16="http://schemas.microsoft.com/office/drawing/2014/main" id="{DAB0B5E8-2013-2DDC-ABD6-A52108412A16}"/>
              </a:ext>
            </a:extLst>
          </p:cNvPr>
          <p:cNvSpPr>
            <a:spLocks noGrp="1"/>
          </p:cNvSpPr>
          <p:nvPr>
            <p:ph type="body" idx="26" hasCustomPrompt="1"/>
          </p:nvPr>
        </p:nvSpPr>
        <p:spPr>
          <a:xfrm>
            <a:off x="6169101"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cxnSp>
        <p:nvCxnSpPr>
          <p:cNvPr id="14" name="Straight Connector 13">
            <a:extLst>
              <a:ext uri="{FF2B5EF4-FFF2-40B4-BE49-F238E27FC236}">
                <a16:creationId xmlns:a16="http://schemas.microsoft.com/office/drawing/2014/main" id="{1EF5E3EE-C0CA-A333-F535-775C65491B88}"/>
              </a:ext>
            </a:extLst>
          </p:cNvPr>
          <p:cNvCxnSpPr/>
          <p:nvPr userDrawn="1"/>
        </p:nvCxnSpPr>
        <p:spPr>
          <a:xfrm>
            <a:off x="3081204"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B647DA0-B554-1F01-5AA4-72DF0D75A6B5}"/>
              </a:ext>
            </a:extLst>
          </p:cNvPr>
          <p:cNvCxnSpPr/>
          <p:nvPr userDrawn="1"/>
        </p:nvCxnSpPr>
        <p:spPr>
          <a:xfrm>
            <a:off x="9034400" y="216000"/>
            <a:ext cx="0" cy="601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Content Placeholder 15">
            <a:extLst>
              <a:ext uri="{FF2B5EF4-FFF2-40B4-BE49-F238E27FC236}">
                <a16:creationId xmlns:a16="http://schemas.microsoft.com/office/drawing/2014/main" id="{B8DE38C8-0E02-CC6E-D1C8-FA3398892812}"/>
              </a:ext>
            </a:extLst>
          </p:cNvPr>
          <p:cNvSpPr>
            <a:spLocks noGrp="1"/>
          </p:cNvSpPr>
          <p:nvPr>
            <p:ph sz="quarter" idx="27" hasCustomPrompt="1"/>
          </p:nvPr>
        </p:nvSpPr>
        <p:spPr>
          <a:xfrm>
            <a:off x="3192503" y="4119783"/>
            <a:ext cx="2767555" cy="1906969"/>
          </a:xfrm>
        </p:spPr>
        <p:txBody>
          <a:bodyPr/>
          <a:lstStyle>
            <a:lvl1pPr marL="0" indent="0">
              <a:buNone/>
              <a:defRPr/>
            </a:lvl1pPr>
          </a:lstStyle>
          <a:p>
            <a:pPr lvl="0"/>
            <a:r>
              <a:rPr lang="en-GB"/>
              <a:t>Insert image</a:t>
            </a:r>
          </a:p>
        </p:txBody>
      </p:sp>
      <p:sp>
        <p:nvSpPr>
          <p:cNvPr id="19" name="Text Placeholder 2">
            <a:extLst>
              <a:ext uri="{FF2B5EF4-FFF2-40B4-BE49-F238E27FC236}">
                <a16:creationId xmlns:a16="http://schemas.microsoft.com/office/drawing/2014/main" id="{C9A75EBF-74BA-B450-8AFB-8A7E1E018ED0}"/>
              </a:ext>
            </a:extLst>
          </p:cNvPr>
          <p:cNvSpPr>
            <a:spLocks noGrp="1"/>
          </p:cNvSpPr>
          <p:nvPr>
            <p:ph type="body" idx="28" hasCustomPrompt="1"/>
          </p:nvPr>
        </p:nvSpPr>
        <p:spPr>
          <a:xfrm>
            <a:off x="3192503"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Industry</a:t>
            </a:r>
          </a:p>
        </p:txBody>
      </p:sp>
      <p:sp>
        <p:nvSpPr>
          <p:cNvPr id="26" name="Text Placeholder 2">
            <a:extLst>
              <a:ext uri="{FF2B5EF4-FFF2-40B4-BE49-F238E27FC236}">
                <a16:creationId xmlns:a16="http://schemas.microsoft.com/office/drawing/2014/main" id="{3DA0BA23-A434-64A1-6612-584D1BB6ABF3}"/>
              </a:ext>
            </a:extLst>
          </p:cNvPr>
          <p:cNvSpPr>
            <a:spLocks noGrp="1"/>
          </p:cNvSpPr>
          <p:nvPr>
            <p:ph type="body" idx="30" hasCustomPrompt="1"/>
          </p:nvPr>
        </p:nvSpPr>
        <p:spPr>
          <a:xfrm>
            <a:off x="3192503"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27" name="Text Placeholder 2">
            <a:extLst>
              <a:ext uri="{FF2B5EF4-FFF2-40B4-BE49-F238E27FC236}">
                <a16:creationId xmlns:a16="http://schemas.microsoft.com/office/drawing/2014/main" id="{0C900878-F1B3-C9D3-5887-5A4BE3AF8771}"/>
              </a:ext>
            </a:extLst>
          </p:cNvPr>
          <p:cNvSpPr>
            <a:spLocks noGrp="1"/>
          </p:cNvSpPr>
          <p:nvPr>
            <p:ph type="body" idx="31" hasCustomPrompt="1"/>
          </p:nvPr>
        </p:nvSpPr>
        <p:spPr>
          <a:xfrm>
            <a:off x="3192503"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28" name="Content Placeholder 15">
            <a:extLst>
              <a:ext uri="{FF2B5EF4-FFF2-40B4-BE49-F238E27FC236}">
                <a16:creationId xmlns:a16="http://schemas.microsoft.com/office/drawing/2014/main" id="{E5EA2615-C54C-A646-9166-8099FB2CEB64}"/>
              </a:ext>
            </a:extLst>
          </p:cNvPr>
          <p:cNvSpPr>
            <a:spLocks noGrp="1"/>
          </p:cNvSpPr>
          <p:nvPr>
            <p:ph sz="quarter" idx="32" hasCustomPrompt="1"/>
          </p:nvPr>
        </p:nvSpPr>
        <p:spPr>
          <a:xfrm>
            <a:off x="9145698" y="4119783"/>
            <a:ext cx="2754000" cy="1906969"/>
          </a:xfrm>
        </p:spPr>
        <p:txBody>
          <a:bodyPr/>
          <a:lstStyle>
            <a:lvl1pPr marL="0" indent="0">
              <a:buNone/>
              <a:defRPr/>
            </a:lvl1pPr>
          </a:lstStyle>
          <a:p>
            <a:pPr lvl="0"/>
            <a:r>
              <a:rPr lang="en-GB"/>
              <a:t>Insert image</a:t>
            </a:r>
          </a:p>
        </p:txBody>
      </p:sp>
      <p:sp>
        <p:nvSpPr>
          <p:cNvPr id="29" name="Text Placeholder 2">
            <a:extLst>
              <a:ext uri="{FF2B5EF4-FFF2-40B4-BE49-F238E27FC236}">
                <a16:creationId xmlns:a16="http://schemas.microsoft.com/office/drawing/2014/main" id="{BBBEE641-12AC-4C2C-F27E-6EA8CDB1173D}"/>
              </a:ext>
            </a:extLst>
          </p:cNvPr>
          <p:cNvSpPr>
            <a:spLocks noGrp="1"/>
          </p:cNvSpPr>
          <p:nvPr>
            <p:ph type="body" idx="33" hasCustomPrompt="1"/>
          </p:nvPr>
        </p:nvSpPr>
        <p:spPr>
          <a:xfrm>
            <a:off x="9145698" y="9720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110000"/>
              </a:lnSpc>
              <a:spcBef>
                <a:spcPts val="500"/>
              </a:spcBef>
              <a:spcAft>
                <a:spcPts val="0"/>
              </a:spcAft>
              <a:buClrTx/>
              <a:buSzTx/>
              <a:buFont typeface="Georgia" panose="02040502050405020303" pitchFamily="18" charset="0"/>
              <a:buNone/>
              <a:tabLst/>
              <a:defRPr/>
            </a:pPr>
            <a:r>
              <a:rPr lang="en-US"/>
              <a:t>Industry</a:t>
            </a:r>
          </a:p>
        </p:txBody>
      </p:sp>
      <p:sp>
        <p:nvSpPr>
          <p:cNvPr id="31" name="Text Placeholder 2">
            <a:extLst>
              <a:ext uri="{FF2B5EF4-FFF2-40B4-BE49-F238E27FC236}">
                <a16:creationId xmlns:a16="http://schemas.microsoft.com/office/drawing/2014/main" id="{EE4CFB5A-56F8-F2E9-7701-D71DF508B51F}"/>
              </a:ext>
            </a:extLst>
          </p:cNvPr>
          <p:cNvSpPr>
            <a:spLocks noGrp="1"/>
          </p:cNvSpPr>
          <p:nvPr>
            <p:ph type="body" idx="35" hasCustomPrompt="1"/>
          </p:nvPr>
        </p:nvSpPr>
        <p:spPr>
          <a:xfrm>
            <a:off x="9145698" y="1159200"/>
            <a:ext cx="2754000" cy="153568"/>
          </a:xfrm>
        </p:spPr>
        <p:txBody>
          <a:bodyPr anchor="t" anchorCtr="0">
            <a:spAutoFit/>
          </a:bodyPr>
          <a:lstStyle>
            <a:lvl1pPr marL="0" indent="0">
              <a:lnSpc>
                <a:spcPct val="110000"/>
              </a:lnSpc>
              <a:buNone/>
              <a:defRPr sz="1000" b="0" i="0" kern="100" spc="2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Location</a:t>
            </a:r>
          </a:p>
        </p:txBody>
      </p:sp>
      <p:sp>
        <p:nvSpPr>
          <p:cNvPr id="32" name="Text Placeholder 2">
            <a:extLst>
              <a:ext uri="{FF2B5EF4-FFF2-40B4-BE49-F238E27FC236}">
                <a16:creationId xmlns:a16="http://schemas.microsoft.com/office/drawing/2014/main" id="{C3A3B6D8-CC94-DB18-94EF-93DFA11C7121}"/>
              </a:ext>
            </a:extLst>
          </p:cNvPr>
          <p:cNvSpPr>
            <a:spLocks noGrp="1"/>
          </p:cNvSpPr>
          <p:nvPr>
            <p:ph type="body" idx="36" hasCustomPrompt="1"/>
          </p:nvPr>
        </p:nvSpPr>
        <p:spPr>
          <a:xfrm>
            <a:off x="9145698" y="215998"/>
            <a:ext cx="2754000" cy="720000"/>
          </a:xfrm>
        </p:spPr>
        <p:txBody>
          <a:bodyPr anchor="t" anchorCtr="0">
            <a:noAutofit/>
          </a:bodyPr>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914400" rtl="0" eaLnBrk="1" fontAlgn="auto" latinLnBrk="0" hangingPunct="1">
              <a:lnSpc>
                <a:spcPct val="90000"/>
              </a:lnSpc>
              <a:spcBef>
                <a:spcPts val="0"/>
              </a:spcBef>
              <a:spcAft>
                <a:spcPts val="0"/>
              </a:spcAft>
              <a:buClrTx/>
              <a:buSzTx/>
              <a:buFont typeface="Georgia" panose="02040502050405020303" pitchFamily="18" charset="0"/>
              <a:buNone/>
              <a:tabLst/>
              <a:defRPr/>
            </a:pPr>
            <a:r>
              <a:rPr lang="en-US"/>
              <a:t>Case study: Project title</a:t>
            </a:r>
          </a:p>
        </p:txBody>
      </p:sp>
      <p:sp>
        <p:nvSpPr>
          <p:cNvPr id="34" name="Text Placeholder 2">
            <a:extLst>
              <a:ext uri="{FF2B5EF4-FFF2-40B4-BE49-F238E27FC236}">
                <a16:creationId xmlns:a16="http://schemas.microsoft.com/office/drawing/2014/main" id="{DF091384-EDE5-486E-AF6E-0CADB050BD06}"/>
              </a:ext>
            </a:extLst>
          </p:cNvPr>
          <p:cNvSpPr>
            <a:spLocks noGrp="1"/>
          </p:cNvSpPr>
          <p:nvPr>
            <p:ph type="body" idx="37" hasCustomPrompt="1"/>
          </p:nvPr>
        </p:nvSpPr>
        <p:spPr>
          <a:xfrm>
            <a:off x="3238912"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5" name="Text Placeholder 2">
            <a:extLst>
              <a:ext uri="{FF2B5EF4-FFF2-40B4-BE49-F238E27FC236}">
                <a16:creationId xmlns:a16="http://schemas.microsoft.com/office/drawing/2014/main" id="{B782E82C-83F2-5B6B-0368-B7514B259E6C}"/>
              </a:ext>
            </a:extLst>
          </p:cNvPr>
          <p:cNvSpPr>
            <a:spLocks noGrp="1"/>
          </p:cNvSpPr>
          <p:nvPr>
            <p:ph type="body" idx="38" hasCustomPrompt="1"/>
          </p:nvPr>
        </p:nvSpPr>
        <p:spPr>
          <a:xfrm>
            <a:off x="619908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6" name="Text Placeholder 2">
            <a:extLst>
              <a:ext uri="{FF2B5EF4-FFF2-40B4-BE49-F238E27FC236}">
                <a16:creationId xmlns:a16="http://schemas.microsoft.com/office/drawing/2014/main" id="{4E2DD002-8DEB-E121-D5A6-1E1EF154FB04}"/>
              </a:ext>
            </a:extLst>
          </p:cNvPr>
          <p:cNvSpPr>
            <a:spLocks noGrp="1"/>
          </p:cNvSpPr>
          <p:nvPr>
            <p:ph type="body" idx="39" hasCustomPrompt="1"/>
          </p:nvPr>
        </p:nvSpPr>
        <p:spPr>
          <a:xfrm>
            <a:off x="9145698"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7" name="Text Placeholder 2">
            <a:extLst>
              <a:ext uri="{FF2B5EF4-FFF2-40B4-BE49-F238E27FC236}">
                <a16:creationId xmlns:a16="http://schemas.microsoft.com/office/drawing/2014/main" id="{9647ADE7-A677-D823-F40A-A80FDF0C9E24}"/>
              </a:ext>
            </a:extLst>
          </p:cNvPr>
          <p:cNvSpPr>
            <a:spLocks noGrp="1"/>
          </p:cNvSpPr>
          <p:nvPr>
            <p:ph type="body" idx="40" hasCustomPrompt="1"/>
          </p:nvPr>
        </p:nvSpPr>
        <p:spPr>
          <a:xfrm>
            <a:off x="215900" y="6104440"/>
            <a:ext cx="2754000" cy="126509"/>
          </a:xfrm>
        </p:spPr>
        <p:txBody>
          <a:bodyPr anchor="t" anchorCtr="0">
            <a:spAutoFit/>
          </a:bodyPr>
          <a:lstStyle>
            <a:lvl1pPr marL="0" indent="0" algn="r">
              <a:lnSpc>
                <a:spcPct val="110000"/>
              </a:lnSpc>
              <a:buNone/>
              <a:defRPr sz="800" b="0" i="0" kern="100" spc="20" baseline="0">
                <a:solidFill>
                  <a:schemeClr val="accent6"/>
                </a:solidFill>
                <a:latin typeface="Verdana" panose="020B0604030504040204" pitchFamily="34" charset="0"/>
                <a:ea typeface="Verdana" panose="020B0604030504040204" pitchFamily="34" charset="0"/>
                <a:cs typeface="Verdana" panose="020B060403050404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Caption</a:t>
            </a:r>
          </a:p>
        </p:txBody>
      </p:sp>
      <p:sp>
        <p:nvSpPr>
          <p:cNvPr id="38" name="Text Placeholder 37">
            <a:extLst>
              <a:ext uri="{FF2B5EF4-FFF2-40B4-BE49-F238E27FC236}">
                <a16:creationId xmlns:a16="http://schemas.microsoft.com/office/drawing/2014/main" id="{FD093115-F3C5-AC82-41F3-5E4EDA575045}"/>
              </a:ext>
            </a:extLst>
          </p:cNvPr>
          <p:cNvSpPr>
            <a:spLocks noGrp="1"/>
          </p:cNvSpPr>
          <p:nvPr>
            <p:ph type="body" sz="quarter" idx="41"/>
          </p:nvPr>
        </p:nvSpPr>
        <p:spPr>
          <a:xfrm>
            <a:off x="215900"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39" name="Text Placeholder 37">
            <a:extLst>
              <a:ext uri="{FF2B5EF4-FFF2-40B4-BE49-F238E27FC236}">
                <a16:creationId xmlns:a16="http://schemas.microsoft.com/office/drawing/2014/main" id="{6BA2BCB9-78C7-6143-5DB3-DF07E84F866D}"/>
              </a:ext>
            </a:extLst>
          </p:cNvPr>
          <p:cNvSpPr>
            <a:spLocks noGrp="1"/>
          </p:cNvSpPr>
          <p:nvPr>
            <p:ph type="body" sz="quarter" idx="42"/>
          </p:nvPr>
        </p:nvSpPr>
        <p:spPr>
          <a:xfrm>
            <a:off x="3192503"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0" name="Text Placeholder 37">
            <a:extLst>
              <a:ext uri="{FF2B5EF4-FFF2-40B4-BE49-F238E27FC236}">
                <a16:creationId xmlns:a16="http://schemas.microsoft.com/office/drawing/2014/main" id="{CA21D913-3D69-C3C9-8A5C-B848F44EE07F}"/>
              </a:ext>
            </a:extLst>
          </p:cNvPr>
          <p:cNvSpPr>
            <a:spLocks noGrp="1"/>
          </p:cNvSpPr>
          <p:nvPr>
            <p:ph type="body" sz="quarter" idx="43"/>
          </p:nvPr>
        </p:nvSpPr>
        <p:spPr>
          <a:xfrm>
            <a:off x="6169101"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41" name="Text Placeholder 37">
            <a:extLst>
              <a:ext uri="{FF2B5EF4-FFF2-40B4-BE49-F238E27FC236}">
                <a16:creationId xmlns:a16="http://schemas.microsoft.com/office/drawing/2014/main" id="{7050A0B7-1239-6742-D944-C505491EB68D}"/>
              </a:ext>
            </a:extLst>
          </p:cNvPr>
          <p:cNvSpPr>
            <a:spLocks noGrp="1"/>
          </p:cNvSpPr>
          <p:nvPr>
            <p:ph type="body" sz="quarter" idx="44"/>
          </p:nvPr>
        </p:nvSpPr>
        <p:spPr>
          <a:xfrm>
            <a:off x="9145698" y="1512000"/>
            <a:ext cx="2754313" cy="2448000"/>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pic>
        <p:nvPicPr>
          <p:cNvPr id="2" name="Graphic 1" descr="ERM Sustainability Institute logo">
            <a:extLst>
              <a:ext uri="{FF2B5EF4-FFF2-40B4-BE49-F238E27FC236}">
                <a16:creationId xmlns:a16="http://schemas.microsoft.com/office/drawing/2014/main" id="{0CCE673E-F3F7-8068-3D4A-C2D7FD248310}"/>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1878" cy="335426"/>
          </a:xfrm>
          <a:prstGeom prst="rect">
            <a:avLst/>
          </a:prstGeom>
        </p:spPr>
      </p:pic>
    </p:spTree>
    <p:extLst>
      <p:ext uri="{BB962C8B-B14F-4D97-AF65-F5344CB8AC3E}">
        <p14:creationId xmlns:p14="http://schemas.microsoft.com/office/powerpoint/2010/main" val="13523191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pos="1935">
          <p15:clr>
            <a:srgbClr val="FBAE40"/>
          </p15:clr>
        </p15:guide>
        <p15:guide id="2" pos="5677">
          <p15:clr>
            <a:srgbClr val="FBAE40"/>
          </p15:clr>
        </p15:guide>
        <p15:guide id="3" pos="3817">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accent2"/>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E1238DC7-9953-67E5-076B-835C32A68B93}"/>
              </a:ext>
            </a:extLst>
          </p:cNvPr>
          <p:cNvSpPr>
            <a:spLocks noGrp="1"/>
          </p:cNvSpPr>
          <p:nvPr>
            <p:ph type="sldNum" sz="quarter" idx="12"/>
          </p:nvPr>
        </p:nvSpPr>
        <p:spPr>
          <a:xfrm>
            <a:off x="11436100" y="6426000"/>
            <a:ext cx="540000" cy="180000"/>
          </a:xfrm>
        </p:spPr>
        <p:txBody>
          <a:bodyPr/>
          <a:lstStyle>
            <a:lvl1pPr>
              <a:defRPr>
                <a:solidFill>
                  <a:schemeClr val="bg1"/>
                </a:solidFill>
              </a:defRPr>
            </a:lvl1pPr>
          </a:lstStyle>
          <a:p>
            <a:fld id="{3954854E-1B22-401C-B4EE-1698A89C07E3}" type="slidenum">
              <a:rPr lang="en-GB" smtClean="0"/>
              <a:pPr/>
              <a:t>‹#›</a:t>
            </a:fld>
            <a:endParaRPr lang="en-GB"/>
          </a:p>
        </p:txBody>
      </p:sp>
      <p:sp>
        <p:nvSpPr>
          <p:cNvPr id="12" name="Footer Placeholder 4">
            <a:extLst>
              <a:ext uri="{FF2B5EF4-FFF2-40B4-BE49-F238E27FC236}">
                <a16:creationId xmlns:a16="http://schemas.microsoft.com/office/drawing/2014/main" id="{D613B98E-790B-D427-AD63-A9B9AFA4CB55}"/>
              </a:ext>
            </a:extLst>
          </p:cNvPr>
          <p:cNvSpPr>
            <a:spLocks noGrp="1"/>
          </p:cNvSpPr>
          <p:nvPr>
            <p:ph type="ftr" sz="quarter" idx="11"/>
          </p:nvPr>
        </p:nvSpPr>
        <p:spPr>
          <a:xfrm>
            <a:off x="1314000" y="6426000"/>
            <a:ext cx="4680000" cy="180000"/>
          </a:xfrm>
        </p:spPr>
        <p:txBody>
          <a:bodyPr/>
          <a:lstStyle>
            <a:lvl1pPr>
              <a:defRPr>
                <a:solidFill>
                  <a:schemeClr val="bg1"/>
                </a:solidFill>
              </a:defRPr>
            </a:lvl1pPr>
          </a:lstStyle>
          <a:p>
            <a:r>
              <a:rPr lang="en-US"/>
              <a:t>ESG Ratings Working Group 2026</a:t>
            </a:r>
            <a:endParaRPr lang="en-GB"/>
          </a:p>
        </p:txBody>
      </p:sp>
      <p:sp>
        <p:nvSpPr>
          <p:cNvPr id="7" name="TextBox 6">
            <a:extLst>
              <a:ext uri="{FF2B5EF4-FFF2-40B4-BE49-F238E27FC236}">
                <a16:creationId xmlns:a16="http://schemas.microsoft.com/office/drawing/2014/main" id="{2EB2C830-6981-AC29-3A83-F01B7FC80BA0}"/>
              </a:ext>
            </a:extLst>
          </p:cNvPr>
          <p:cNvSpPr txBox="1"/>
          <p:nvPr userDrawn="1"/>
        </p:nvSpPr>
        <p:spPr>
          <a:xfrm>
            <a:off x="216706" y="106273"/>
            <a:ext cx="1848679" cy="430887"/>
          </a:xfrm>
          <a:prstGeom prst="rect">
            <a:avLst/>
          </a:prstGeom>
          <a:noFill/>
        </p:spPr>
        <p:txBody>
          <a:bodyPr wrap="square" lIns="0" tIns="0" rIns="0" bIns="0" rtlCol="0">
            <a:spAutoFit/>
          </a:bodyPr>
          <a:lstStyle/>
          <a:p>
            <a:r>
              <a:rPr lang="en-GB" sz="2800" spc="40" baseline="0">
                <a:solidFill>
                  <a:schemeClr val="bg1"/>
                </a:solidFill>
              </a:rPr>
              <a:t>Thank you</a:t>
            </a:r>
          </a:p>
        </p:txBody>
      </p:sp>
      <p:cxnSp>
        <p:nvCxnSpPr>
          <p:cNvPr id="16" name="Straight Connector 15">
            <a:extLst>
              <a:ext uri="{FF2B5EF4-FFF2-40B4-BE49-F238E27FC236}">
                <a16:creationId xmlns:a16="http://schemas.microsoft.com/office/drawing/2014/main" id="{64A621A8-DF02-4872-A0EE-D9A2BD32104B}"/>
              </a:ext>
            </a:extLst>
          </p:cNvPr>
          <p:cNvCxnSpPr>
            <a:cxnSpLocks/>
          </p:cNvCxnSpPr>
          <p:nvPr userDrawn="1"/>
        </p:nvCxnSpPr>
        <p:spPr>
          <a:xfrm>
            <a:off x="2135465" y="198766"/>
            <a:ext cx="0" cy="130300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4C840430-5D73-9449-8351-023593D9E35F}"/>
              </a:ext>
            </a:extLst>
          </p:cNvPr>
          <p:cNvSpPr>
            <a:spLocks noGrp="1"/>
          </p:cNvSpPr>
          <p:nvPr>
            <p:ph type="body" sz="quarter" idx="13" hasCustomPrompt="1"/>
          </p:nvPr>
        </p:nvSpPr>
        <p:spPr>
          <a:xfrm>
            <a:off x="2254250" y="198438"/>
            <a:ext cx="2779388" cy="1303337"/>
          </a:xfrm>
        </p:spPr>
        <p:txBody>
          <a:bodyPr/>
          <a:lstStyle>
            <a:lvl1pPr>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If further information is required, please contact:</a:t>
            </a:r>
          </a:p>
        </p:txBody>
      </p:sp>
      <p:pic>
        <p:nvPicPr>
          <p:cNvPr id="2" name="Graphic 1" descr="ERM Sustainability Institute logo">
            <a:extLst>
              <a:ext uri="{FF2B5EF4-FFF2-40B4-BE49-F238E27FC236}">
                <a16:creationId xmlns:a16="http://schemas.microsoft.com/office/drawing/2014/main" id="{EEC26475-178C-3368-E874-CE454B730F4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1811"/>
            <a:ext cx="940121" cy="334800"/>
          </a:xfrm>
          <a:prstGeom prst="rect">
            <a:avLst/>
          </a:prstGeom>
        </p:spPr>
      </p:pic>
    </p:spTree>
    <p:extLst>
      <p:ext uri="{BB962C8B-B14F-4D97-AF65-F5344CB8AC3E}">
        <p14:creationId xmlns:p14="http://schemas.microsoft.com/office/powerpoint/2010/main" val="1134821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C3B91-8549-5034-B702-E0CA7803219D}"/>
              </a:ext>
            </a:extLst>
          </p:cNvPr>
          <p:cNvSpPr>
            <a:spLocks noGrp="1"/>
          </p:cNvSpPr>
          <p:nvPr>
            <p:ph type="title" hasCustomPrompt="1"/>
          </p:nvPr>
        </p:nvSpPr>
        <p:spPr>
          <a:xfrm>
            <a:off x="215900" y="216000"/>
            <a:ext cx="11760200" cy="720000"/>
          </a:xfrm>
        </p:spPr>
        <p:txBody>
          <a:bodyPr>
            <a:spAutoFit/>
          </a:bodyPr>
          <a:lstStyle/>
          <a:p>
            <a:r>
              <a:rPr lang="en-US"/>
              <a:t>Title</a:t>
            </a:r>
            <a:endParaRPr lang="en-GB"/>
          </a:p>
        </p:txBody>
      </p:sp>
      <p:sp>
        <p:nvSpPr>
          <p:cNvPr id="6" name="Slide Number Placeholder 5">
            <a:extLst>
              <a:ext uri="{FF2B5EF4-FFF2-40B4-BE49-F238E27FC236}">
                <a16:creationId xmlns:a16="http://schemas.microsoft.com/office/drawing/2014/main" id="{8275FC36-980D-4972-C74B-30AFF1342F17}"/>
              </a:ext>
            </a:extLst>
          </p:cNvPr>
          <p:cNvSpPr>
            <a:spLocks noGrp="1"/>
          </p:cNvSpPr>
          <p:nvPr>
            <p:ph type="sldNum" sz="quarter" idx="12"/>
          </p:nvPr>
        </p:nvSpPr>
        <p:spPr/>
        <p:txBody>
          <a:bodyPr/>
          <a:lstStyle/>
          <a:p>
            <a:fld id="{3954854E-1B22-401C-B4EE-1698A89C07E3}" type="slidenum">
              <a:rPr lang="en-GB" smtClean="0"/>
              <a:t>‹#›</a:t>
            </a:fld>
            <a:endParaRPr lang="en-GB"/>
          </a:p>
        </p:txBody>
      </p:sp>
      <p:sp>
        <p:nvSpPr>
          <p:cNvPr id="12" name="Text Placeholder 2">
            <a:extLst>
              <a:ext uri="{FF2B5EF4-FFF2-40B4-BE49-F238E27FC236}">
                <a16:creationId xmlns:a16="http://schemas.microsoft.com/office/drawing/2014/main" id="{08C956C2-A9E9-760D-0B84-D913BE961917}"/>
              </a:ext>
            </a:extLst>
          </p:cNvPr>
          <p:cNvSpPr>
            <a:spLocks noGrp="1"/>
          </p:cNvSpPr>
          <p:nvPr>
            <p:ph type="body" idx="1" hasCustomPrompt="1"/>
          </p:nvPr>
        </p:nvSpPr>
        <p:spPr>
          <a:xfrm>
            <a:off x="215900" y="972000"/>
            <a:ext cx="11760200" cy="258084"/>
          </a:xfrm>
        </p:spPr>
        <p:txBody>
          <a:bodyPr wrap="square" anchor="t" anchorCtr="0">
            <a:spAutoFit/>
          </a:bodyPr>
          <a:lstStyle>
            <a:lvl1pPr marL="0" indent="0">
              <a:buNone/>
              <a:defRPr sz="16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7" name="Footer Placeholder 4">
            <a:extLst>
              <a:ext uri="{FF2B5EF4-FFF2-40B4-BE49-F238E27FC236}">
                <a16:creationId xmlns:a16="http://schemas.microsoft.com/office/drawing/2014/main" id="{0B629FD4-E5AB-00BB-A2FD-ED38B1C7F24E}"/>
              </a:ext>
            </a:extLst>
          </p:cNvPr>
          <p:cNvSpPr>
            <a:spLocks noGrp="1"/>
          </p:cNvSpPr>
          <p:nvPr>
            <p:ph type="ftr" sz="quarter" idx="11"/>
          </p:nvPr>
        </p:nvSpPr>
        <p:spPr>
          <a:xfrm>
            <a:off x="1314000" y="6426000"/>
            <a:ext cx="4680000" cy="180000"/>
          </a:xfrm>
        </p:spPr>
        <p:txBody>
          <a:bodyPr/>
          <a:lstStyle/>
          <a:p>
            <a:r>
              <a:rPr lang="en-US"/>
              <a:t>ESG Ratings Working Group 2026</a:t>
            </a:r>
            <a:endParaRPr lang="en-GB"/>
          </a:p>
        </p:txBody>
      </p:sp>
      <p:pic>
        <p:nvPicPr>
          <p:cNvPr id="4" name="Graphic 3" descr="ERM Sustainability Institute logo">
            <a:extLst>
              <a:ext uri="{FF2B5EF4-FFF2-40B4-BE49-F238E27FC236}">
                <a16:creationId xmlns:a16="http://schemas.microsoft.com/office/drawing/2014/main" id="{2C833D86-FAEF-C0C2-4DFE-9BC17E6FABF7}"/>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143948" y="6372000"/>
            <a:ext cx="940120" cy="334800"/>
          </a:xfrm>
          <a:prstGeom prst="rect">
            <a:avLst/>
          </a:prstGeom>
        </p:spPr>
      </p:pic>
    </p:spTree>
    <p:extLst>
      <p:ext uri="{BB962C8B-B14F-4D97-AF65-F5344CB8AC3E}">
        <p14:creationId xmlns:p14="http://schemas.microsoft.com/office/powerpoint/2010/main" val="290145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7299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DO NOT USE SLIDES AFTER THIS">
    <p:bg>
      <p:bgPr>
        <a:solidFill>
          <a:schemeClr val="bg2"/>
        </a:solidFill>
        <a:effectLst/>
      </p:bgPr>
    </p:bg>
    <p:spTree>
      <p:nvGrpSpPr>
        <p:cNvPr id="1" name=""/>
        <p:cNvGrpSpPr/>
        <p:nvPr/>
      </p:nvGrpSpPr>
      <p:grpSpPr>
        <a:xfrm>
          <a:off x="0" y="0"/>
          <a:ext cx="0" cy="0"/>
          <a:chOff x="0" y="0"/>
          <a:chExt cx="0" cy="0"/>
        </a:xfrm>
      </p:grpSpPr>
      <p:sp>
        <p:nvSpPr>
          <p:cNvPr id="2" name="Do not use">
            <a:extLst>
              <a:ext uri="{FF2B5EF4-FFF2-40B4-BE49-F238E27FC236}">
                <a16:creationId xmlns:a16="http://schemas.microsoft.com/office/drawing/2014/main" id="{18DBAB69-9F01-979A-4BAC-74690AAD4DB3}"/>
              </a:ext>
            </a:extLst>
          </p:cNvPr>
          <p:cNvSpPr txBox="1"/>
          <p:nvPr userDrawn="1"/>
        </p:nvSpPr>
        <p:spPr>
          <a:xfrm>
            <a:off x="215900" y="656823"/>
            <a:ext cx="11760199" cy="2031325"/>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4400" b="0" noProof="0">
                <a:solidFill>
                  <a:schemeClr val="tx1"/>
                </a:solidFill>
              </a:rPr>
              <a:t>If you see any </a:t>
            </a:r>
            <a:r>
              <a:rPr lang="en-GB" sz="4400" b="1" i="0" noProof="0">
                <a:solidFill>
                  <a:schemeClr val="tx1"/>
                </a:solidFill>
              </a:rPr>
              <a:t>layouts after this </a:t>
            </a:r>
            <a:r>
              <a:rPr lang="en-GB" sz="4400" b="0" i="0" noProof="0">
                <a:solidFill>
                  <a:schemeClr val="tx1"/>
                </a:solidFill>
              </a:rPr>
              <a:t>one</a:t>
            </a:r>
            <a:r>
              <a:rPr lang="en-GB" sz="4400" b="1" i="1" noProof="0">
                <a:solidFill>
                  <a:schemeClr val="tx1"/>
                </a:solidFill>
              </a:rPr>
              <a:t>,</a:t>
            </a:r>
            <a:br>
              <a:rPr lang="en-GB" sz="4400" b="0" i="0" noProof="0">
                <a:solidFill>
                  <a:schemeClr val="tx1"/>
                </a:solidFill>
              </a:rPr>
            </a:br>
            <a:r>
              <a:rPr lang="en-GB" sz="4400" b="0" noProof="0">
                <a:solidFill>
                  <a:schemeClr val="tx1"/>
                </a:solidFill>
              </a:rPr>
              <a:t>do not use them. These layouts </a:t>
            </a:r>
            <a:r>
              <a:rPr lang="en-GB" sz="4400" b="1" i="0" u="none" noProof="0">
                <a:solidFill>
                  <a:schemeClr val="tx1"/>
                </a:solidFill>
              </a:rPr>
              <a:t>are not </a:t>
            </a:r>
            <a:r>
              <a:rPr lang="en-GB" sz="4400" b="0" noProof="0">
                <a:solidFill>
                  <a:schemeClr val="tx1"/>
                </a:solidFill>
              </a:rPr>
              <a:t>part </a:t>
            </a:r>
            <a:br>
              <a:rPr lang="en-GB" sz="4400" b="0" noProof="0">
                <a:solidFill>
                  <a:schemeClr val="tx1"/>
                </a:solidFill>
              </a:rPr>
            </a:br>
            <a:r>
              <a:rPr lang="en-GB" sz="4400" b="0" noProof="0">
                <a:solidFill>
                  <a:schemeClr val="tx1"/>
                </a:solidFill>
              </a:rPr>
              <a:t>of our </a:t>
            </a:r>
            <a:r>
              <a:rPr lang="en-GB" sz="4400" b="1" noProof="0">
                <a:solidFill>
                  <a:schemeClr val="tx1"/>
                </a:solidFill>
              </a:rPr>
              <a:t>NEW </a:t>
            </a:r>
            <a:r>
              <a:rPr lang="en-GB" sz="4400" b="0" noProof="0">
                <a:solidFill>
                  <a:schemeClr val="tx1"/>
                </a:solidFill>
              </a:rPr>
              <a:t>template.</a:t>
            </a:r>
            <a:endParaRPr lang="en-GB" sz="2800" b="0" noProof="0">
              <a:solidFill>
                <a:schemeClr val="tx1"/>
              </a:solidFill>
            </a:endParaRPr>
          </a:p>
        </p:txBody>
      </p:sp>
      <p:sp>
        <p:nvSpPr>
          <p:cNvPr id="3" name="Rectangle 2">
            <a:extLst>
              <a:ext uri="{FF2B5EF4-FFF2-40B4-BE49-F238E27FC236}">
                <a16:creationId xmlns:a16="http://schemas.microsoft.com/office/drawing/2014/main" id="{A803B67A-6898-DD83-F263-BCB7AC7CFAC6}"/>
              </a:ext>
            </a:extLst>
          </p:cNvPr>
          <p:cNvSpPr/>
          <p:nvPr userDrawn="1"/>
        </p:nvSpPr>
        <p:spPr>
          <a:xfrm>
            <a:off x="215900" y="2578102"/>
            <a:ext cx="11760200" cy="2400657"/>
          </a:xfrm>
          <a:prstGeom prst="rect">
            <a:avLst/>
          </a:prstGeom>
        </p:spPr>
        <p:txBody>
          <a:bodyPr wrap="square">
            <a:spAutoFit/>
          </a:bodyPr>
          <a:lstStyle/>
          <a:p>
            <a:pPr algn="ctr"/>
            <a:r>
              <a:rPr lang="en-GB" sz="15000" b="1" i="0" noProof="0">
                <a:solidFill>
                  <a:schemeClr val="tx1"/>
                </a:solidFill>
              </a:rPr>
              <a:t>Do not use </a:t>
            </a:r>
            <a:endParaRPr lang="en-GB" sz="15000" b="1" i="0">
              <a:solidFill>
                <a:schemeClr val="tx1"/>
              </a:solidFill>
            </a:endParaRPr>
          </a:p>
        </p:txBody>
      </p:sp>
      <p:sp>
        <p:nvSpPr>
          <p:cNvPr id="5" name="Do not use">
            <a:extLst>
              <a:ext uri="{FF2B5EF4-FFF2-40B4-BE49-F238E27FC236}">
                <a16:creationId xmlns:a16="http://schemas.microsoft.com/office/drawing/2014/main" id="{820CAA70-789B-106B-50B8-51F1A167D0B8}"/>
              </a:ext>
            </a:extLst>
          </p:cNvPr>
          <p:cNvSpPr txBox="1"/>
          <p:nvPr userDrawn="1"/>
        </p:nvSpPr>
        <p:spPr>
          <a:xfrm>
            <a:off x="215900" y="5186455"/>
            <a:ext cx="11760200" cy="615553"/>
          </a:xfrm>
          <a:prstGeom prst="rect">
            <a:avLst/>
          </a:prstGeom>
          <a:noFill/>
        </p:spPr>
        <p:txBody>
          <a:bodyPr wrap="square" lIns="0" tIns="0" rIns="0" bIns="0" rtlCol="0">
            <a:spAutoFit/>
          </a:bodyPr>
          <a:lstStyle/>
          <a:p>
            <a:pPr marL="0" marR="0" indent="0" algn="ctr" fontAlgn="auto">
              <a:lnSpc>
                <a:spcPct val="100000"/>
              </a:lnSpc>
              <a:spcBef>
                <a:spcPts val="600"/>
              </a:spcBef>
              <a:spcAft>
                <a:spcPts val="0"/>
              </a:spcAft>
              <a:buClr>
                <a:srgbClr val="003755"/>
              </a:buClr>
              <a:buSzTx/>
              <a:buFontTx/>
              <a:buNone/>
              <a:tabLst/>
            </a:pPr>
            <a:r>
              <a:rPr lang="en-GB" sz="2000" b="0" noProof="0">
                <a:solidFill>
                  <a:schemeClr val="tx1"/>
                </a:solidFill>
              </a:rPr>
              <a:t>Due to PowerPoint’s standard Copy/Paste functionality additional layouts </a:t>
            </a:r>
            <a:br>
              <a:rPr lang="en-GB" sz="2000" b="0" noProof="0">
                <a:solidFill>
                  <a:schemeClr val="tx1"/>
                </a:solidFill>
              </a:rPr>
            </a:br>
            <a:r>
              <a:rPr lang="en-GB" sz="2000" b="0" noProof="0">
                <a:solidFill>
                  <a:schemeClr val="tx1"/>
                </a:solidFill>
              </a:rPr>
              <a:t>can appear from old templates – please delete old slide masters if possible.</a:t>
            </a:r>
            <a:endParaRPr lang="en-GB" sz="1800" b="0" noProof="0">
              <a:solidFill>
                <a:schemeClr val="tx1"/>
              </a:solidFill>
            </a:endParaRPr>
          </a:p>
        </p:txBody>
      </p:sp>
    </p:spTree>
    <p:extLst>
      <p:ext uri="{BB962C8B-B14F-4D97-AF65-F5344CB8AC3E}">
        <p14:creationId xmlns:p14="http://schemas.microsoft.com/office/powerpoint/2010/main" val="2246140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7.xml"/><Relationship Id="rId7" Type="http://schemas.openxmlformats.org/officeDocument/2006/relationships/theme" Target="../theme/theme2.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3.xml"/><Relationship Id="rId18" Type="http://schemas.openxmlformats.org/officeDocument/2006/relationships/slideLayout" Target="../slideLayouts/slideLayout78.xml"/><Relationship Id="rId26" Type="http://schemas.openxmlformats.org/officeDocument/2006/relationships/slideLayout" Target="../slideLayouts/slideLayout86.xml"/><Relationship Id="rId39" Type="http://schemas.openxmlformats.org/officeDocument/2006/relationships/slideLayout" Target="../slideLayouts/slideLayout99.xml"/><Relationship Id="rId21" Type="http://schemas.openxmlformats.org/officeDocument/2006/relationships/slideLayout" Target="../slideLayouts/slideLayout81.xml"/><Relationship Id="rId34" Type="http://schemas.openxmlformats.org/officeDocument/2006/relationships/slideLayout" Target="../slideLayouts/slideLayout94.xml"/><Relationship Id="rId42" Type="http://schemas.openxmlformats.org/officeDocument/2006/relationships/slideLayout" Target="../slideLayouts/slideLayout102.xml"/><Relationship Id="rId47" Type="http://schemas.openxmlformats.org/officeDocument/2006/relationships/slideLayout" Target="../slideLayouts/slideLayout107.xml"/><Relationship Id="rId50" Type="http://schemas.openxmlformats.org/officeDocument/2006/relationships/slideLayout" Target="../slideLayouts/slideLayout110.xml"/><Relationship Id="rId55" Type="http://schemas.openxmlformats.org/officeDocument/2006/relationships/slideLayout" Target="../slideLayouts/slideLayout115.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6" Type="http://schemas.openxmlformats.org/officeDocument/2006/relationships/slideLayout" Target="../slideLayouts/slideLayout76.xml"/><Relationship Id="rId29" Type="http://schemas.openxmlformats.org/officeDocument/2006/relationships/slideLayout" Target="../slideLayouts/slideLayout89.xml"/><Relationship Id="rId11" Type="http://schemas.openxmlformats.org/officeDocument/2006/relationships/slideLayout" Target="../slideLayouts/slideLayout71.xml"/><Relationship Id="rId24" Type="http://schemas.openxmlformats.org/officeDocument/2006/relationships/slideLayout" Target="../slideLayouts/slideLayout84.xml"/><Relationship Id="rId32" Type="http://schemas.openxmlformats.org/officeDocument/2006/relationships/slideLayout" Target="../slideLayouts/slideLayout92.xml"/><Relationship Id="rId37" Type="http://schemas.openxmlformats.org/officeDocument/2006/relationships/slideLayout" Target="../slideLayouts/slideLayout97.xml"/><Relationship Id="rId40" Type="http://schemas.openxmlformats.org/officeDocument/2006/relationships/slideLayout" Target="../slideLayouts/slideLayout100.xml"/><Relationship Id="rId45" Type="http://schemas.openxmlformats.org/officeDocument/2006/relationships/slideLayout" Target="../slideLayouts/slideLayout105.xml"/><Relationship Id="rId53" Type="http://schemas.openxmlformats.org/officeDocument/2006/relationships/slideLayout" Target="../slideLayouts/slideLayout113.xml"/><Relationship Id="rId58" Type="http://schemas.openxmlformats.org/officeDocument/2006/relationships/slideLayout" Target="../slideLayouts/slideLayout118.xml"/><Relationship Id="rId5" Type="http://schemas.openxmlformats.org/officeDocument/2006/relationships/slideLayout" Target="../slideLayouts/slideLayout65.xml"/><Relationship Id="rId61" Type="http://schemas.openxmlformats.org/officeDocument/2006/relationships/slideLayout" Target="../slideLayouts/slideLayout121.xml"/><Relationship Id="rId19" Type="http://schemas.openxmlformats.org/officeDocument/2006/relationships/slideLayout" Target="../slideLayouts/slideLayout79.xml"/><Relationship Id="rId14" Type="http://schemas.openxmlformats.org/officeDocument/2006/relationships/slideLayout" Target="../slideLayouts/slideLayout74.xml"/><Relationship Id="rId22" Type="http://schemas.openxmlformats.org/officeDocument/2006/relationships/slideLayout" Target="../slideLayouts/slideLayout82.xml"/><Relationship Id="rId27" Type="http://schemas.openxmlformats.org/officeDocument/2006/relationships/slideLayout" Target="../slideLayouts/slideLayout87.xml"/><Relationship Id="rId30" Type="http://schemas.openxmlformats.org/officeDocument/2006/relationships/slideLayout" Target="../slideLayouts/slideLayout90.xml"/><Relationship Id="rId35" Type="http://schemas.openxmlformats.org/officeDocument/2006/relationships/slideLayout" Target="../slideLayouts/slideLayout95.xml"/><Relationship Id="rId43" Type="http://schemas.openxmlformats.org/officeDocument/2006/relationships/slideLayout" Target="../slideLayouts/slideLayout103.xml"/><Relationship Id="rId48" Type="http://schemas.openxmlformats.org/officeDocument/2006/relationships/slideLayout" Target="../slideLayouts/slideLayout108.xml"/><Relationship Id="rId56" Type="http://schemas.openxmlformats.org/officeDocument/2006/relationships/slideLayout" Target="../slideLayouts/slideLayout116.xml"/><Relationship Id="rId8" Type="http://schemas.openxmlformats.org/officeDocument/2006/relationships/slideLayout" Target="../slideLayouts/slideLayout68.xml"/><Relationship Id="rId51" Type="http://schemas.openxmlformats.org/officeDocument/2006/relationships/slideLayout" Target="../slideLayouts/slideLayout111.xml"/><Relationship Id="rId3" Type="http://schemas.openxmlformats.org/officeDocument/2006/relationships/slideLayout" Target="../slideLayouts/slideLayout63.xml"/><Relationship Id="rId12" Type="http://schemas.openxmlformats.org/officeDocument/2006/relationships/slideLayout" Target="../slideLayouts/slideLayout72.xml"/><Relationship Id="rId17" Type="http://schemas.openxmlformats.org/officeDocument/2006/relationships/slideLayout" Target="../slideLayouts/slideLayout77.xml"/><Relationship Id="rId25" Type="http://schemas.openxmlformats.org/officeDocument/2006/relationships/slideLayout" Target="../slideLayouts/slideLayout85.xml"/><Relationship Id="rId33" Type="http://schemas.openxmlformats.org/officeDocument/2006/relationships/slideLayout" Target="../slideLayouts/slideLayout93.xml"/><Relationship Id="rId38" Type="http://schemas.openxmlformats.org/officeDocument/2006/relationships/slideLayout" Target="../slideLayouts/slideLayout98.xml"/><Relationship Id="rId46" Type="http://schemas.openxmlformats.org/officeDocument/2006/relationships/slideLayout" Target="../slideLayouts/slideLayout106.xml"/><Relationship Id="rId59" Type="http://schemas.openxmlformats.org/officeDocument/2006/relationships/slideLayout" Target="../slideLayouts/slideLayout119.xml"/><Relationship Id="rId20" Type="http://schemas.openxmlformats.org/officeDocument/2006/relationships/slideLayout" Target="../slideLayouts/slideLayout80.xml"/><Relationship Id="rId41" Type="http://schemas.openxmlformats.org/officeDocument/2006/relationships/slideLayout" Target="../slideLayouts/slideLayout101.xml"/><Relationship Id="rId54" Type="http://schemas.openxmlformats.org/officeDocument/2006/relationships/slideLayout" Target="../slideLayouts/slideLayout114.xml"/><Relationship Id="rId62" Type="http://schemas.openxmlformats.org/officeDocument/2006/relationships/theme" Target="../theme/theme3.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5" Type="http://schemas.openxmlformats.org/officeDocument/2006/relationships/slideLayout" Target="../slideLayouts/slideLayout75.xml"/><Relationship Id="rId23" Type="http://schemas.openxmlformats.org/officeDocument/2006/relationships/slideLayout" Target="../slideLayouts/slideLayout83.xml"/><Relationship Id="rId28" Type="http://schemas.openxmlformats.org/officeDocument/2006/relationships/slideLayout" Target="../slideLayouts/slideLayout88.xml"/><Relationship Id="rId36" Type="http://schemas.openxmlformats.org/officeDocument/2006/relationships/slideLayout" Target="../slideLayouts/slideLayout96.xml"/><Relationship Id="rId49" Type="http://schemas.openxmlformats.org/officeDocument/2006/relationships/slideLayout" Target="../slideLayouts/slideLayout109.xml"/><Relationship Id="rId57" Type="http://schemas.openxmlformats.org/officeDocument/2006/relationships/slideLayout" Target="../slideLayouts/slideLayout117.xml"/><Relationship Id="rId10" Type="http://schemas.openxmlformats.org/officeDocument/2006/relationships/slideLayout" Target="../slideLayouts/slideLayout70.xml"/><Relationship Id="rId31" Type="http://schemas.openxmlformats.org/officeDocument/2006/relationships/slideLayout" Target="../slideLayouts/slideLayout91.xml"/><Relationship Id="rId44" Type="http://schemas.openxmlformats.org/officeDocument/2006/relationships/slideLayout" Target="../slideLayouts/slideLayout104.xml"/><Relationship Id="rId52" Type="http://schemas.openxmlformats.org/officeDocument/2006/relationships/slideLayout" Target="../slideLayouts/slideLayout112.xml"/><Relationship Id="rId60" Type="http://schemas.openxmlformats.org/officeDocument/2006/relationships/slideLayout" Target="../slideLayouts/slideLayout12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9D252-AA11-F8B2-BB0D-DE7B7C47A4C6}"/>
              </a:ext>
            </a:extLst>
          </p:cNvPr>
          <p:cNvSpPr>
            <a:spLocks noGrp="1"/>
          </p:cNvSpPr>
          <p:nvPr>
            <p:ph type="title"/>
          </p:nvPr>
        </p:nvSpPr>
        <p:spPr>
          <a:xfrm>
            <a:off x="215900" y="216000"/>
            <a:ext cx="11760200" cy="387798"/>
          </a:xfrm>
          <a:prstGeom prst="rect">
            <a:avLst/>
          </a:prstGeom>
        </p:spPr>
        <p:txBody>
          <a:bodyPr vert="horz" wrap="square" lIns="0" tIns="0" rIns="0" bIns="0" rtlCol="0" anchor="t">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1D4C98-DAD2-504C-23D9-81EDD5036CDA}"/>
              </a:ext>
            </a:extLst>
          </p:cNvPr>
          <p:cNvSpPr>
            <a:spLocks noGrp="1"/>
          </p:cNvSpPr>
          <p:nvPr>
            <p:ph type="body" idx="1"/>
          </p:nvPr>
        </p:nvSpPr>
        <p:spPr>
          <a:xfrm>
            <a:off x="215899" y="1512000"/>
            <a:ext cx="11760201"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Footer Placeholder 4">
            <a:extLst>
              <a:ext uri="{FF2B5EF4-FFF2-40B4-BE49-F238E27FC236}">
                <a16:creationId xmlns:a16="http://schemas.microsoft.com/office/drawing/2014/main" id="{D03C863A-680A-A08D-A073-166C02C2AB8E}"/>
              </a:ext>
            </a:extLst>
          </p:cNvPr>
          <p:cNvSpPr>
            <a:spLocks noGrp="1"/>
          </p:cNvSpPr>
          <p:nvPr>
            <p:ph type="ftr" sz="quarter" idx="3"/>
          </p:nvPr>
        </p:nvSpPr>
        <p:spPr>
          <a:xfrm>
            <a:off x="1313999" y="6426000"/>
            <a:ext cx="4680000" cy="180000"/>
          </a:xfrm>
          <a:prstGeom prst="rect">
            <a:avLst/>
          </a:prstGeom>
        </p:spPr>
        <p:txBody>
          <a:bodyPr vert="horz" lIns="0" tIns="0" rIns="0" bIns="0" rtlCol="0" anchor="b" anchorCtr="0"/>
          <a:lstStyle>
            <a:lvl1pPr algn="l">
              <a:defRPr sz="800">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6C80B84-6DC2-D2A3-4529-8282B23312C5}"/>
              </a:ext>
            </a:extLst>
          </p:cNvPr>
          <p:cNvSpPr>
            <a:spLocks noGrp="1"/>
          </p:cNvSpPr>
          <p:nvPr>
            <p:ph type="sldNum" sz="quarter" idx="4"/>
          </p:nvPr>
        </p:nvSpPr>
        <p:spPr>
          <a:xfrm>
            <a:off x="11436100" y="6426000"/>
            <a:ext cx="540000" cy="180000"/>
          </a:xfrm>
          <a:prstGeom prst="rect">
            <a:avLst/>
          </a:prstGeom>
        </p:spPr>
        <p:txBody>
          <a:bodyPr vert="horz" lIns="0" tIns="0" rIns="0" bIns="0" rtlCol="0" anchor="b" anchorCtr="0"/>
          <a:lstStyle>
            <a:lvl1pPr algn="r">
              <a:defRPr sz="800">
                <a:solidFill>
                  <a:schemeClr val="tx1"/>
                </a:solidFill>
              </a:defRPr>
            </a:lvl1pPr>
          </a:lstStyle>
          <a:p>
            <a:fld id="{3954854E-1B22-401C-B4EE-1698A89C07E3}" type="slidenum">
              <a:rPr lang="en-GB" smtClean="0"/>
              <a:pPr/>
              <a:t>‹#›</a:t>
            </a:fld>
            <a:endParaRPr lang="en-GB"/>
          </a:p>
        </p:txBody>
      </p:sp>
    </p:spTree>
    <p:extLst>
      <p:ext uri="{BB962C8B-B14F-4D97-AF65-F5344CB8AC3E}">
        <p14:creationId xmlns:p14="http://schemas.microsoft.com/office/powerpoint/2010/main" val="2001423184"/>
      </p:ext>
    </p:extLst>
  </p:cSld>
  <p:clrMap bg1="lt1" tx1="dk1" bg2="lt2" tx2="dk2" accent1="accent1" accent2="accent2" accent3="accent3" accent4="accent4" accent5="accent5" accent6="accent6" hlink="hlink" folHlink="folHlink"/>
  <p:sldLayoutIdLst>
    <p:sldLayoutId id="2147483661" r:id="rId1"/>
    <p:sldLayoutId id="2147483708" r:id="rId2"/>
    <p:sldLayoutId id="2147483704" r:id="rId3"/>
    <p:sldLayoutId id="2147483701" r:id="rId4"/>
    <p:sldLayoutId id="2147483649" r:id="rId5"/>
    <p:sldLayoutId id="2147483685" r:id="rId6"/>
    <p:sldLayoutId id="2147483650" r:id="rId7"/>
    <p:sldLayoutId id="2147483670" r:id="rId8"/>
    <p:sldLayoutId id="2147483679" r:id="rId9"/>
    <p:sldLayoutId id="2147483696" r:id="rId10"/>
    <p:sldLayoutId id="2147483702" r:id="rId11"/>
    <p:sldLayoutId id="2147483686" r:id="rId12"/>
    <p:sldLayoutId id="2147483680" r:id="rId13"/>
    <p:sldLayoutId id="2147483692" r:id="rId14"/>
    <p:sldLayoutId id="2147483705" r:id="rId15"/>
    <p:sldLayoutId id="2147483671" r:id="rId16"/>
    <p:sldLayoutId id="2147483672" r:id="rId17"/>
    <p:sldLayoutId id="2147483706" r:id="rId18"/>
    <p:sldLayoutId id="2147483654" r:id="rId19"/>
    <p:sldLayoutId id="2147483662" r:id="rId20"/>
    <p:sldLayoutId id="2147483664" r:id="rId21"/>
    <p:sldLayoutId id="2147483703" r:id="rId22"/>
    <p:sldLayoutId id="2147483663" r:id="rId23"/>
    <p:sldLayoutId id="2147483665" r:id="rId24"/>
    <p:sldLayoutId id="2147483666" r:id="rId25"/>
    <p:sldLayoutId id="2147483667" r:id="rId26"/>
    <p:sldLayoutId id="2147483668" r:id="rId27"/>
    <p:sldLayoutId id="2147483697" r:id="rId28"/>
    <p:sldLayoutId id="2147483707" r:id="rId29"/>
    <p:sldLayoutId id="2147483673" r:id="rId30"/>
    <p:sldLayoutId id="2147483674" r:id="rId31"/>
    <p:sldLayoutId id="2147483683" r:id="rId32"/>
    <p:sldLayoutId id="2147483687" r:id="rId33"/>
    <p:sldLayoutId id="2147483688" r:id="rId34"/>
    <p:sldLayoutId id="2147483651" r:id="rId35"/>
    <p:sldLayoutId id="2147483669" r:id="rId36"/>
    <p:sldLayoutId id="2147483676" r:id="rId37"/>
    <p:sldLayoutId id="2147483678" r:id="rId38"/>
    <p:sldLayoutId id="2147483694" r:id="rId39"/>
    <p:sldLayoutId id="2147483693" r:id="rId40"/>
    <p:sldLayoutId id="2147483699" r:id="rId41"/>
    <p:sldLayoutId id="2147483700" r:id="rId42"/>
    <p:sldLayoutId id="2147483684" r:id="rId43"/>
    <p:sldLayoutId id="2147483652" r:id="rId44"/>
    <p:sldLayoutId id="2147483675" r:id="rId45"/>
    <p:sldLayoutId id="2147483695" r:id="rId46"/>
    <p:sldLayoutId id="2147483689" r:id="rId47"/>
    <p:sldLayoutId id="2147483677" r:id="rId48"/>
    <p:sldLayoutId id="2147483691" r:id="rId49"/>
    <p:sldLayoutId id="2147483690" r:id="rId50"/>
    <p:sldLayoutId id="2147483681" r:id="rId51"/>
    <p:sldLayoutId id="2147483698" r:id="rId52"/>
    <p:sldLayoutId id="2147483655" r:id="rId53"/>
    <p:sldLayoutId id="2147483682" r:id="rId5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spc="3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900"/>
        </a:spcBef>
        <a:buFont typeface="Georgia" panose="02040502050405020303" pitchFamily="18" charset="0"/>
        <a:buNone/>
        <a:defRPr sz="1600" kern="100" spc="20" baseline="0">
          <a:solidFill>
            <a:schemeClr val="tx1"/>
          </a:solidFill>
          <a:latin typeface="+mn-lt"/>
          <a:ea typeface="+mn-ea"/>
          <a:cs typeface="+mn-cs"/>
        </a:defRPr>
      </a:lvl1pPr>
      <a:lvl2pPr marL="0" indent="0" algn="l" defTabSz="914400" rtl="0" eaLnBrk="1" latinLnBrk="0" hangingPunct="1">
        <a:lnSpc>
          <a:spcPct val="100000"/>
        </a:lnSpc>
        <a:spcBef>
          <a:spcPts val="900"/>
        </a:spcBef>
        <a:buFont typeface="Georgia" panose="02040502050405020303" pitchFamily="18" charset="0"/>
        <a:buNone/>
        <a:defRPr sz="1600" b="1" kern="100" spc="20">
          <a:solidFill>
            <a:schemeClr val="tx1"/>
          </a:solidFill>
          <a:latin typeface="+mn-lt"/>
          <a:ea typeface="+mn-ea"/>
          <a:cs typeface="+mn-cs"/>
        </a:defRPr>
      </a:lvl2pPr>
      <a:lvl3pPr marL="252000" indent="-252000" algn="l" defTabSz="914400" rtl="0" eaLnBrk="1" latinLnBrk="0" hangingPunct="1">
        <a:lnSpc>
          <a:spcPct val="100000"/>
        </a:lnSpc>
        <a:spcBef>
          <a:spcPts val="900"/>
        </a:spcBef>
        <a:buFont typeface="Arial" panose="020B0604020202020204" pitchFamily="34" charset="0"/>
        <a:buChar char="•"/>
        <a:defRPr sz="1600" kern="100" spc="20">
          <a:solidFill>
            <a:schemeClr val="tx1"/>
          </a:solidFill>
          <a:latin typeface="+mn-lt"/>
          <a:ea typeface="+mn-ea"/>
          <a:cs typeface="+mn-cs"/>
        </a:defRPr>
      </a:lvl3pPr>
      <a:lvl4pPr marL="504000" indent="-252000" algn="l" defTabSz="914400" rtl="0" eaLnBrk="1" latinLnBrk="0" hangingPunct="1">
        <a:lnSpc>
          <a:spcPct val="100000"/>
        </a:lnSpc>
        <a:spcBef>
          <a:spcPts val="900"/>
        </a:spcBef>
        <a:buFont typeface="System Font Regular"/>
        <a:buChar char="◦"/>
        <a:defRPr sz="1600" b="0" kern="100" spc="20">
          <a:solidFill>
            <a:schemeClr val="tx1"/>
          </a:solidFill>
          <a:latin typeface="+mn-lt"/>
          <a:ea typeface="+mn-ea"/>
          <a:cs typeface="+mn-cs"/>
        </a:defRPr>
      </a:lvl4pPr>
      <a:lvl5pPr marL="756000" indent="-252000" algn="l" defTabSz="914400" rtl="0" eaLnBrk="1" latinLnBrk="0" hangingPunct="1">
        <a:lnSpc>
          <a:spcPct val="100000"/>
        </a:lnSpc>
        <a:spcBef>
          <a:spcPts val="900"/>
        </a:spcBef>
        <a:buFont typeface="System Font Regular"/>
        <a:buChar char="-"/>
        <a:defRPr sz="1600" kern="100" spc="20">
          <a:solidFill>
            <a:schemeClr val="tx1"/>
          </a:solidFill>
          <a:latin typeface="+mn-lt"/>
          <a:ea typeface="+mn-ea"/>
          <a:cs typeface="+mn-cs"/>
        </a:defRPr>
      </a:lvl5pPr>
      <a:lvl6pPr marL="0" indent="0" algn="l" defTabSz="914400" rtl="0" eaLnBrk="1" latinLnBrk="0" hangingPunct="1">
        <a:lnSpc>
          <a:spcPct val="114000"/>
        </a:lnSpc>
        <a:spcBef>
          <a:spcPts val="500"/>
        </a:spcBef>
        <a:buFont typeface="Arial" panose="020B0604020202020204" pitchFamily="34" charset="0"/>
        <a:buNone/>
        <a:defRPr sz="1200"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7pPr>
      <a:lvl8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8pPr>
      <a:lvl9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46" userDrawn="1">
          <p15:clr>
            <a:srgbClr val="F26B43"/>
          </p15:clr>
        </p15:guide>
        <p15:guide id="2" pos="136" userDrawn="1">
          <p15:clr>
            <a:srgbClr val="F26B43"/>
          </p15:clr>
        </p15:guide>
        <p15:guide id="3" pos="7544" userDrawn="1">
          <p15:clr>
            <a:srgbClr val="F26B43"/>
          </p15:clr>
        </p15:guide>
        <p15:guide id="6" orient="horz" pos="4043" userDrawn="1">
          <p15:clr>
            <a:srgbClr val="F26B43"/>
          </p15:clr>
        </p15:guide>
        <p15:guide id="8" orient="horz" pos="131" userDrawn="1">
          <p15:clr>
            <a:srgbClr val="F26B43"/>
          </p15:clr>
        </p15:guide>
        <p15:guide id="9" orient="horz" pos="37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3CA4127-E5A9-0E72-3746-F40059891E0B}"/>
              </a:ext>
            </a:extLst>
          </p:cNvPr>
          <p:cNvSpPr>
            <a:spLocks noGrp="1"/>
          </p:cNvSpPr>
          <p:nvPr>
            <p:ph type="sldNum" sz="quarter" idx="4"/>
          </p:nvPr>
        </p:nvSpPr>
        <p:spPr>
          <a:xfrm>
            <a:off x="11216244" y="6480000"/>
            <a:ext cx="255756" cy="123111"/>
          </a:xfrm>
          <a:prstGeom prst="rect">
            <a:avLst/>
          </a:prstGeom>
        </p:spPr>
        <p:txBody>
          <a:bodyPr vert="horz" lIns="0" tIns="0" rIns="0" bIns="0" rtlCol="0" anchor="b" anchorCtr="0"/>
          <a:lstStyle>
            <a:lvl1pPr algn="r">
              <a:defRPr sz="800">
                <a:solidFill>
                  <a:schemeClr val="accent4"/>
                </a:solidFill>
              </a:defRPr>
            </a:lvl1pPr>
          </a:lstStyle>
          <a:p>
            <a:fld id="{D50BA9A8-CF3C-844E-807E-F2FFC8C0C4DD}" type="slidenum">
              <a:rPr lang="en-US" smtClean="0"/>
              <a:pPr/>
              <a:t>‹#›</a:t>
            </a:fld>
            <a:endParaRPr lang="en-US"/>
          </a:p>
        </p:txBody>
      </p:sp>
      <p:sp>
        <p:nvSpPr>
          <p:cNvPr id="10" name="Footer Placeholder 9">
            <a:extLst>
              <a:ext uri="{FF2B5EF4-FFF2-40B4-BE49-F238E27FC236}">
                <a16:creationId xmlns:a16="http://schemas.microsoft.com/office/drawing/2014/main" id="{3D50D3E4-3994-D591-1630-D3B3C19DC76D}"/>
              </a:ext>
            </a:extLst>
          </p:cNvPr>
          <p:cNvSpPr>
            <a:spLocks noGrp="1"/>
          </p:cNvSpPr>
          <p:nvPr>
            <p:ph type="ftr" sz="quarter" idx="3"/>
          </p:nvPr>
        </p:nvSpPr>
        <p:spPr>
          <a:xfrm>
            <a:off x="6275388" y="6480000"/>
            <a:ext cx="4833978" cy="123112"/>
          </a:xfrm>
          <a:prstGeom prst="rect">
            <a:avLst/>
          </a:prstGeom>
        </p:spPr>
        <p:txBody>
          <a:bodyPr vert="horz" lIns="0" tIns="0" rIns="0" bIns="0" rtlCol="0" anchor="b" anchorCtr="0"/>
          <a:lstStyle>
            <a:lvl1pPr algn="r">
              <a:defRPr sz="800">
                <a:solidFill>
                  <a:schemeClr val="accent4"/>
                </a:solidFill>
              </a:defRPr>
            </a:lvl1pPr>
          </a:lstStyle>
          <a:p>
            <a:r>
              <a:rPr lang="en-US"/>
              <a:t>ESG Ratings Working Group 2026</a:t>
            </a:r>
            <a:endParaRPr lang="en-GB"/>
          </a:p>
        </p:txBody>
      </p:sp>
      <p:sp>
        <p:nvSpPr>
          <p:cNvPr id="3" name="TextBox 2">
            <a:extLst>
              <a:ext uri="{FF2B5EF4-FFF2-40B4-BE49-F238E27FC236}">
                <a16:creationId xmlns:a16="http://schemas.microsoft.com/office/drawing/2014/main" id="{01E878FB-A244-A803-C4AE-E6CF46923964}"/>
              </a:ext>
            </a:extLst>
          </p:cNvPr>
          <p:cNvSpPr txBox="1"/>
          <p:nvPr userDrawn="1"/>
        </p:nvSpPr>
        <p:spPr>
          <a:xfrm>
            <a:off x="717550" y="6480000"/>
            <a:ext cx="712694" cy="123111"/>
          </a:xfrm>
          <a:prstGeom prst="rect">
            <a:avLst/>
          </a:prstGeom>
          <a:noFill/>
        </p:spPr>
        <p:txBody>
          <a:bodyPr wrap="square" lIns="0" tIns="0" rIns="0" bIns="0" rtlCol="0">
            <a:spAutoFit/>
          </a:bodyPr>
          <a:lstStyle/>
          <a:p>
            <a:r>
              <a:rPr lang="en-GB" sz="800" b="1">
                <a:solidFill>
                  <a:schemeClr val="tx2"/>
                </a:solidFill>
              </a:rPr>
              <a:t>www.erm.com</a:t>
            </a:r>
          </a:p>
        </p:txBody>
      </p:sp>
      <p:sp>
        <p:nvSpPr>
          <p:cNvPr id="5" name="Title Placeholder 1">
            <a:extLst>
              <a:ext uri="{FF2B5EF4-FFF2-40B4-BE49-F238E27FC236}">
                <a16:creationId xmlns:a16="http://schemas.microsoft.com/office/drawing/2014/main" id="{CB1FB46C-4983-AE29-49DD-2714E6496737}"/>
              </a:ext>
            </a:extLst>
          </p:cNvPr>
          <p:cNvSpPr txBox="1">
            <a:spLocks/>
          </p:cNvSpPr>
          <p:nvPr userDrawn="1"/>
        </p:nvSpPr>
        <p:spPr>
          <a:xfrm>
            <a:off x="717550" y="6656472"/>
            <a:ext cx="712694" cy="201528"/>
          </a:xfrm>
          <a:prstGeom prst="rect">
            <a:avLst/>
          </a:prstGeom>
          <a:solidFill>
            <a:schemeClr val="tx2"/>
          </a:solidFill>
        </p:spPr>
        <p:txBody>
          <a:bodyPr vert="horz" wrap="square" lIns="0" tIns="0" rIns="0" bIns="0" rtlCol="0" anchor="t">
            <a:spAutoFit/>
          </a:bodyPr>
          <a:lst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a:lstStyle>
          <a:p>
            <a:endParaRPr lang="en-GB"/>
          </a:p>
        </p:txBody>
      </p:sp>
    </p:spTree>
    <p:extLst>
      <p:ext uri="{BB962C8B-B14F-4D97-AF65-F5344CB8AC3E}">
        <p14:creationId xmlns:p14="http://schemas.microsoft.com/office/powerpoint/2010/main" val="1439939125"/>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Lst>
  <p:transition>
    <p:fade/>
  </p:transition>
  <p:hf hdr="0" dt="0"/>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spcAft>
          <a:spcPts val="1049"/>
        </a:spcAft>
        <a:buFont typeface="Arial" panose="020B0604020202020204" pitchFamily="34" charset="0"/>
        <a:buNone/>
        <a:defRPr sz="1800" kern="1200">
          <a:solidFill>
            <a:schemeClr val="tx1"/>
          </a:solidFill>
          <a:latin typeface="+mn-lt"/>
          <a:ea typeface="+mn-ea"/>
          <a:cs typeface="+mn-cs"/>
        </a:defRPr>
      </a:lvl1pPr>
      <a:lvl2pPr marL="0" indent="0" algn="l" defTabSz="914400" rtl="0" eaLnBrk="1" latinLnBrk="0" hangingPunct="1">
        <a:lnSpc>
          <a:spcPct val="100000"/>
        </a:lnSpc>
        <a:spcBef>
          <a:spcPts val="992"/>
        </a:spcBef>
        <a:spcAft>
          <a:spcPts val="992"/>
        </a:spcAft>
        <a:buFont typeface="Arial" panose="020B0604020202020204" pitchFamily="34" charset="0"/>
        <a:buNone/>
        <a:defRPr sz="2000" b="1" kern="1200">
          <a:solidFill>
            <a:schemeClr val="tx1"/>
          </a:solidFill>
          <a:latin typeface="+mn-lt"/>
          <a:ea typeface="+mn-ea"/>
          <a:cs typeface="+mn-cs"/>
        </a:defRPr>
      </a:lvl2pPr>
      <a:lvl3pPr marL="266700" indent="-266700" algn="l" defTabSz="914400" rtl="0" eaLnBrk="1" latinLnBrk="0" hangingPunct="1">
        <a:lnSpc>
          <a:spcPct val="100000"/>
        </a:lnSpc>
        <a:spcBef>
          <a:spcPts val="0"/>
        </a:spcBef>
        <a:spcAft>
          <a:spcPts val="1049"/>
        </a:spcAft>
        <a:buClr>
          <a:schemeClr val="tx2"/>
        </a:buClr>
        <a:buSzPct val="85000"/>
        <a:buFont typeface="Wingdings" panose="05000000000000000000" pitchFamily="2" charset="2"/>
        <a:buChar char="n"/>
        <a:defRPr sz="1800" kern="1200">
          <a:solidFill>
            <a:schemeClr val="tx1"/>
          </a:solidFill>
          <a:latin typeface="+mn-lt"/>
          <a:ea typeface="+mn-ea"/>
          <a:cs typeface="+mn-cs"/>
        </a:defRPr>
      </a:lvl3pPr>
      <a:lvl4pPr marL="539750" indent="-273050" algn="l" defTabSz="914400" rtl="0" eaLnBrk="1" latinLnBrk="0" hangingPunct="1">
        <a:lnSpc>
          <a:spcPct val="100000"/>
        </a:lnSpc>
        <a:spcBef>
          <a:spcPts val="0"/>
        </a:spcBef>
        <a:spcAft>
          <a:spcPts val="1049"/>
        </a:spcAft>
        <a:buClr>
          <a:schemeClr val="tx1"/>
        </a:buClr>
        <a:buSzPct val="85000"/>
        <a:buFont typeface="Wingdings" panose="05000000000000000000" pitchFamily="2" charset="2"/>
        <a:buChar char="n"/>
        <a:defRPr sz="1600" kern="1200">
          <a:solidFill>
            <a:schemeClr val="tx1"/>
          </a:solidFill>
          <a:latin typeface="+mn-lt"/>
          <a:ea typeface="+mn-ea"/>
          <a:cs typeface="+mn-cs"/>
        </a:defRPr>
      </a:lvl4pPr>
      <a:lvl5pPr marL="806450" indent="-266700" algn="l" defTabSz="914400" rtl="0" eaLnBrk="1" latinLnBrk="0" hangingPunct="1">
        <a:lnSpc>
          <a:spcPct val="100000"/>
        </a:lnSpc>
        <a:spcBef>
          <a:spcPts val="0"/>
        </a:spcBef>
        <a:spcAft>
          <a:spcPts val="1049"/>
        </a:spcAft>
        <a:buClr>
          <a:schemeClr val="bg1">
            <a:lumMod val="65000"/>
          </a:schemeClr>
        </a:buClr>
        <a:buSzPct val="85000"/>
        <a:buFont typeface="Wingdings" panose="05000000000000000000" pitchFamily="2" charset="2"/>
        <a:buChar char="n"/>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7228">
          <p15:clr>
            <a:srgbClr val="F26B43"/>
          </p15:clr>
        </p15:guide>
        <p15:guide id="9" orient="horz" pos="3854">
          <p15:clr>
            <a:srgbClr val="F26B43"/>
          </p15:clr>
        </p15:guide>
        <p15:guide id="11" orient="horz" pos="4156">
          <p15:clr>
            <a:srgbClr val="F26B43"/>
          </p15:clr>
        </p15:guide>
        <p15:guide id="12" orient="horz" pos="686">
          <p15:clr>
            <a:srgbClr val="F26B43"/>
          </p15:clr>
        </p15:guide>
        <p15:guide id="13" pos="448">
          <p15:clr>
            <a:srgbClr val="F26B43"/>
          </p15:clr>
        </p15:guide>
        <p15:guide id="14" orient="horz" pos="913">
          <p15:clr>
            <a:srgbClr val="F26B43"/>
          </p15:clr>
        </p15:guide>
        <p15:guide id="15" pos="55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9D252-AA11-F8B2-BB0D-DE7B7C47A4C6}"/>
              </a:ext>
            </a:extLst>
          </p:cNvPr>
          <p:cNvSpPr>
            <a:spLocks noGrp="1"/>
          </p:cNvSpPr>
          <p:nvPr>
            <p:ph type="title"/>
          </p:nvPr>
        </p:nvSpPr>
        <p:spPr>
          <a:xfrm>
            <a:off x="215900" y="216000"/>
            <a:ext cx="11760200" cy="387798"/>
          </a:xfrm>
          <a:prstGeom prst="rect">
            <a:avLst/>
          </a:prstGeom>
        </p:spPr>
        <p:txBody>
          <a:bodyPr vert="horz" wrap="square" lIns="0" tIns="0" rIns="0" bIns="0" rtlCol="0" anchor="t">
            <a:sp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1D4C98-DAD2-504C-23D9-81EDD5036CDA}"/>
              </a:ext>
            </a:extLst>
          </p:cNvPr>
          <p:cNvSpPr>
            <a:spLocks noGrp="1"/>
          </p:cNvSpPr>
          <p:nvPr>
            <p:ph type="body" idx="1"/>
          </p:nvPr>
        </p:nvSpPr>
        <p:spPr>
          <a:xfrm>
            <a:off x="215899" y="1512000"/>
            <a:ext cx="11760201"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p:txBody>
      </p:sp>
      <p:sp>
        <p:nvSpPr>
          <p:cNvPr id="5" name="Footer Placeholder 4">
            <a:extLst>
              <a:ext uri="{FF2B5EF4-FFF2-40B4-BE49-F238E27FC236}">
                <a16:creationId xmlns:a16="http://schemas.microsoft.com/office/drawing/2014/main" id="{D03C863A-680A-A08D-A073-166C02C2AB8E}"/>
              </a:ext>
            </a:extLst>
          </p:cNvPr>
          <p:cNvSpPr>
            <a:spLocks noGrp="1"/>
          </p:cNvSpPr>
          <p:nvPr>
            <p:ph type="ftr" sz="quarter" idx="3"/>
          </p:nvPr>
        </p:nvSpPr>
        <p:spPr>
          <a:xfrm>
            <a:off x="1313999" y="6426000"/>
            <a:ext cx="4680000" cy="180000"/>
          </a:xfrm>
          <a:prstGeom prst="rect">
            <a:avLst/>
          </a:prstGeom>
        </p:spPr>
        <p:txBody>
          <a:bodyPr vert="horz" lIns="0" tIns="0" rIns="0" bIns="0" rtlCol="0" anchor="b" anchorCtr="0"/>
          <a:lstStyle>
            <a:lvl1pPr algn="l">
              <a:defRPr sz="800">
                <a:solidFill>
                  <a:schemeClr val="tx1"/>
                </a:solidFill>
              </a:defRPr>
            </a:lvl1pPr>
          </a:lstStyle>
          <a:p>
            <a:r>
              <a:rPr lang="en-US"/>
              <a:t>ESG Ratings Working Group 2026</a:t>
            </a:r>
            <a:endParaRPr lang="en-GB"/>
          </a:p>
        </p:txBody>
      </p:sp>
      <p:sp>
        <p:nvSpPr>
          <p:cNvPr id="6" name="Slide Number Placeholder 5">
            <a:extLst>
              <a:ext uri="{FF2B5EF4-FFF2-40B4-BE49-F238E27FC236}">
                <a16:creationId xmlns:a16="http://schemas.microsoft.com/office/drawing/2014/main" id="{06C80B84-6DC2-D2A3-4529-8282B23312C5}"/>
              </a:ext>
            </a:extLst>
          </p:cNvPr>
          <p:cNvSpPr>
            <a:spLocks noGrp="1"/>
          </p:cNvSpPr>
          <p:nvPr>
            <p:ph type="sldNum" sz="quarter" idx="4"/>
          </p:nvPr>
        </p:nvSpPr>
        <p:spPr>
          <a:xfrm>
            <a:off x="11436100" y="6426000"/>
            <a:ext cx="540000" cy="180000"/>
          </a:xfrm>
          <a:prstGeom prst="rect">
            <a:avLst/>
          </a:prstGeom>
        </p:spPr>
        <p:txBody>
          <a:bodyPr vert="horz" lIns="0" tIns="0" rIns="0" bIns="0" rtlCol="0" anchor="b" anchorCtr="0"/>
          <a:lstStyle>
            <a:lvl1pPr algn="r">
              <a:defRPr sz="800">
                <a:solidFill>
                  <a:schemeClr val="tx1"/>
                </a:solidFill>
              </a:defRPr>
            </a:lvl1pPr>
          </a:lstStyle>
          <a:p>
            <a:fld id="{3954854E-1B22-401C-B4EE-1698A89C07E3}" type="slidenum">
              <a:rPr lang="en-GB" smtClean="0"/>
              <a:pPr/>
              <a:t>‹#›</a:t>
            </a:fld>
            <a:endParaRPr lang="en-GB"/>
          </a:p>
        </p:txBody>
      </p:sp>
    </p:spTree>
    <p:extLst>
      <p:ext uri="{BB962C8B-B14F-4D97-AF65-F5344CB8AC3E}">
        <p14:creationId xmlns:p14="http://schemas.microsoft.com/office/powerpoint/2010/main" val="3681024028"/>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 id="2147483744" r:id="rId13"/>
    <p:sldLayoutId id="2147483745" r:id="rId14"/>
    <p:sldLayoutId id="2147483746" r:id="rId15"/>
    <p:sldLayoutId id="2147483747" r:id="rId16"/>
    <p:sldLayoutId id="2147483748" r:id="rId17"/>
    <p:sldLayoutId id="2147483749" r:id="rId18"/>
    <p:sldLayoutId id="2147483750" r:id="rId19"/>
    <p:sldLayoutId id="2147483751" r:id="rId20"/>
    <p:sldLayoutId id="2147483752" r:id="rId21"/>
    <p:sldLayoutId id="2147483753" r:id="rId22"/>
    <p:sldLayoutId id="2147483754" r:id="rId23"/>
    <p:sldLayoutId id="2147483755" r:id="rId24"/>
    <p:sldLayoutId id="2147483756" r:id="rId25"/>
    <p:sldLayoutId id="2147483757" r:id="rId26"/>
    <p:sldLayoutId id="2147483758" r:id="rId27"/>
    <p:sldLayoutId id="2147483759" r:id="rId28"/>
    <p:sldLayoutId id="2147483760" r:id="rId29"/>
    <p:sldLayoutId id="2147483761" r:id="rId30"/>
    <p:sldLayoutId id="2147483762" r:id="rId31"/>
    <p:sldLayoutId id="2147483763" r:id="rId32"/>
    <p:sldLayoutId id="2147483764" r:id="rId33"/>
    <p:sldLayoutId id="2147483765" r:id="rId34"/>
    <p:sldLayoutId id="2147483766" r:id="rId35"/>
    <p:sldLayoutId id="2147483767" r:id="rId36"/>
    <p:sldLayoutId id="2147483768" r:id="rId37"/>
    <p:sldLayoutId id="2147483769" r:id="rId38"/>
    <p:sldLayoutId id="2147483770" r:id="rId39"/>
    <p:sldLayoutId id="2147483771" r:id="rId40"/>
    <p:sldLayoutId id="2147483772" r:id="rId41"/>
    <p:sldLayoutId id="2147483773" r:id="rId42"/>
    <p:sldLayoutId id="2147483774" r:id="rId43"/>
    <p:sldLayoutId id="2147483775" r:id="rId44"/>
    <p:sldLayoutId id="2147483776" r:id="rId45"/>
    <p:sldLayoutId id="2147483777" r:id="rId46"/>
    <p:sldLayoutId id="2147483778" r:id="rId47"/>
    <p:sldLayoutId id="2147483779" r:id="rId48"/>
    <p:sldLayoutId id="2147483780" r:id="rId49"/>
    <p:sldLayoutId id="2147483781" r:id="rId50"/>
    <p:sldLayoutId id="2147483782" r:id="rId51"/>
    <p:sldLayoutId id="2147483783" r:id="rId52"/>
    <p:sldLayoutId id="2147483784" r:id="rId53"/>
    <p:sldLayoutId id="2147483785" r:id="rId54"/>
    <p:sldLayoutId id="2147483786" r:id="rId55"/>
    <p:sldLayoutId id="2147483787" r:id="rId56"/>
    <p:sldLayoutId id="2147483788" r:id="rId57"/>
    <p:sldLayoutId id="2147483789" r:id="rId58"/>
    <p:sldLayoutId id="2147483790" r:id="rId59"/>
    <p:sldLayoutId id="2147483791" r:id="rId60"/>
    <p:sldLayoutId id="2147483792" r:id="rId6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2800" b="1" kern="1200" spc="30" baseline="0">
          <a:solidFill>
            <a:schemeClr val="tx1"/>
          </a:solidFill>
          <a:latin typeface="+mj-lt"/>
          <a:ea typeface="+mj-ea"/>
          <a:cs typeface="+mj-cs"/>
        </a:defRPr>
      </a:lvl1pPr>
    </p:titleStyle>
    <p:bodyStyle>
      <a:lvl1pPr marL="0" indent="0" algn="l" defTabSz="914400" rtl="0" eaLnBrk="1" latinLnBrk="0" hangingPunct="1">
        <a:lnSpc>
          <a:spcPct val="100000"/>
        </a:lnSpc>
        <a:spcBef>
          <a:spcPts val="900"/>
        </a:spcBef>
        <a:buFont typeface="Georgia" panose="02040502050405020303" pitchFamily="18" charset="0"/>
        <a:buNone/>
        <a:defRPr sz="1600" kern="100" spc="20" baseline="0">
          <a:solidFill>
            <a:schemeClr val="tx1"/>
          </a:solidFill>
          <a:latin typeface="+mn-lt"/>
          <a:ea typeface="+mn-ea"/>
          <a:cs typeface="+mn-cs"/>
        </a:defRPr>
      </a:lvl1pPr>
      <a:lvl2pPr marL="0" indent="0" algn="l" defTabSz="914400" rtl="0" eaLnBrk="1" latinLnBrk="0" hangingPunct="1">
        <a:lnSpc>
          <a:spcPct val="100000"/>
        </a:lnSpc>
        <a:spcBef>
          <a:spcPts val="900"/>
        </a:spcBef>
        <a:buFont typeface="Georgia" panose="02040502050405020303" pitchFamily="18" charset="0"/>
        <a:buNone/>
        <a:defRPr sz="1600" b="1" kern="100" spc="20">
          <a:solidFill>
            <a:schemeClr val="tx1"/>
          </a:solidFill>
          <a:latin typeface="+mn-lt"/>
          <a:ea typeface="+mn-ea"/>
          <a:cs typeface="+mn-cs"/>
        </a:defRPr>
      </a:lvl2pPr>
      <a:lvl3pPr marL="252000" indent="-252000" algn="l" defTabSz="914400" rtl="0" eaLnBrk="1" latinLnBrk="0" hangingPunct="1">
        <a:lnSpc>
          <a:spcPct val="100000"/>
        </a:lnSpc>
        <a:spcBef>
          <a:spcPts val="900"/>
        </a:spcBef>
        <a:buFont typeface="Arial" panose="020B0604020202020204" pitchFamily="34" charset="0"/>
        <a:buChar char="•"/>
        <a:defRPr sz="1600" kern="100" spc="20">
          <a:solidFill>
            <a:schemeClr val="tx1"/>
          </a:solidFill>
          <a:latin typeface="+mn-lt"/>
          <a:ea typeface="+mn-ea"/>
          <a:cs typeface="+mn-cs"/>
        </a:defRPr>
      </a:lvl3pPr>
      <a:lvl4pPr marL="504000" indent="-252000" algn="l" defTabSz="914400" rtl="0" eaLnBrk="1" latinLnBrk="0" hangingPunct="1">
        <a:lnSpc>
          <a:spcPct val="100000"/>
        </a:lnSpc>
        <a:spcBef>
          <a:spcPts val="900"/>
        </a:spcBef>
        <a:buFont typeface="System Font Regular"/>
        <a:buChar char="◦"/>
        <a:defRPr sz="1600" b="0" kern="100" spc="20">
          <a:solidFill>
            <a:schemeClr val="tx1"/>
          </a:solidFill>
          <a:latin typeface="+mn-lt"/>
          <a:ea typeface="+mn-ea"/>
          <a:cs typeface="+mn-cs"/>
        </a:defRPr>
      </a:lvl4pPr>
      <a:lvl5pPr marL="756000" indent="-252000" algn="l" defTabSz="914400" rtl="0" eaLnBrk="1" latinLnBrk="0" hangingPunct="1">
        <a:lnSpc>
          <a:spcPct val="100000"/>
        </a:lnSpc>
        <a:spcBef>
          <a:spcPts val="900"/>
        </a:spcBef>
        <a:buFont typeface="System Font Regular"/>
        <a:buChar char="-"/>
        <a:defRPr sz="1600" kern="100" spc="20">
          <a:solidFill>
            <a:schemeClr val="tx1"/>
          </a:solidFill>
          <a:latin typeface="+mn-lt"/>
          <a:ea typeface="+mn-ea"/>
          <a:cs typeface="+mn-cs"/>
        </a:defRPr>
      </a:lvl5pPr>
      <a:lvl6pPr marL="0" indent="0" algn="l" defTabSz="914400" rtl="0" eaLnBrk="1" latinLnBrk="0" hangingPunct="1">
        <a:lnSpc>
          <a:spcPct val="114000"/>
        </a:lnSpc>
        <a:spcBef>
          <a:spcPts val="500"/>
        </a:spcBef>
        <a:buFont typeface="Arial" panose="020B0604020202020204" pitchFamily="34" charset="0"/>
        <a:buNone/>
        <a:defRPr sz="1200" kern="100" cap="all" spc="20" baseline="0">
          <a:solidFill>
            <a:schemeClr val="accent1"/>
          </a:solidFill>
          <a:latin typeface="Verdana" panose="020B0604030504040204" pitchFamily="34" charset="0"/>
          <a:ea typeface="Verdana" panose="020B0604030504040204" pitchFamily="34" charset="0"/>
          <a:cs typeface="Verdana" panose="020B0604030504040204" pitchFamily="34" charset="0"/>
        </a:defRPr>
      </a:lvl6pPr>
      <a:lvl7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7pPr>
      <a:lvl8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8pPr>
      <a:lvl9pPr marL="0" indent="-180000" algn="l" defTabSz="914400" rtl="0" eaLnBrk="1" latinLnBrk="0" hangingPunct="1">
        <a:lnSpc>
          <a:spcPct val="114000"/>
        </a:lnSpc>
        <a:spcBef>
          <a:spcPts val="500"/>
        </a:spcBef>
        <a:buFont typeface="Arial" panose="020B0604020202020204" pitchFamily="34" charset="0"/>
        <a:buChar char="•"/>
        <a:defRPr sz="1300" kern="100" spc="2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46">
          <p15:clr>
            <a:srgbClr val="F26B43"/>
          </p15:clr>
        </p15:guide>
        <p15:guide id="2" pos="136">
          <p15:clr>
            <a:srgbClr val="F26B43"/>
          </p15:clr>
        </p15:guide>
        <p15:guide id="3" pos="7544">
          <p15:clr>
            <a:srgbClr val="F26B43"/>
          </p15:clr>
        </p15:guide>
        <p15:guide id="6" orient="horz" pos="4043">
          <p15:clr>
            <a:srgbClr val="F26B43"/>
          </p15:clr>
        </p15:guide>
        <p15:guide id="8" orient="horz" pos="131">
          <p15:clr>
            <a:srgbClr val="F26B43"/>
          </p15:clr>
        </p15:guide>
        <p15:guide id="9" orient="horz" pos="370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tags" Target="../tags/tag1.xml"/><Relationship Id="rId2" Type="http://schemas.openxmlformats.org/officeDocument/2006/relationships/customXml" Target="../../customXml/item2.xml"/><Relationship Id="rId1" Type="http://schemas.openxmlformats.org/officeDocument/2006/relationships/customXml" Target="../../customXml/item3.xml"/><Relationship Id="rId5" Type="http://schemas.openxmlformats.org/officeDocument/2006/relationships/image" Target="../media/image12.jpeg"/><Relationship Id="rId4"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ustomXml" Target="../../customXml/item12.xml"/><Relationship Id="rId1" Type="http://schemas.openxmlformats.org/officeDocument/2006/relationships/customXml" Target="../../customXml/item8.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customXml" Target="../../customXml/item7.xml"/><Relationship Id="rId1" Type="http://schemas.openxmlformats.org/officeDocument/2006/relationships/customXml" Target="../../customXml/item10.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0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7.xml.rels><?xml version="1.0" encoding="UTF-8" standalone="yes"?>
<Relationships xmlns="http://schemas.openxmlformats.org/package/2006/relationships"><Relationship Id="rId8" Type="http://schemas.openxmlformats.org/officeDocument/2006/relationships/hyperlink" Target="https://www.erm.com/insights/trellis-impact-26-insights-where-innovation-powers-sustainable-business/" TargetMode="External"/><Relationship Id="rId3" Type="http://schemas.openxmlformats.org/officeDocument/2006/relationships/notesSlide" Target="../notesSlides/notesSlide1.xml"/><Relationship Id="rId7" Type="http://schemas.openxmlformats.org/officeDocument/2006/relationships/hyperlink" Target="https://www.erm.com/insights/june-2026-quarterly-trends-report/" TargetMode="External"/><Relationship Id="rId2" Type="http://schemas.openxmlformats.org/officeDocument/2006/relationships/slideLayout" Target="../slideLayouts/slideLayout11.xml"/><Relationship Id="rId1" Type="http://schemas.openxmlformats.org/officeDocument/2006/relationships/tags" Target="../tags/tag4.xml"/><Relationship Id="rId6" Type="http://schemas.openxmlformats.org/officeDocument/2006/relationships/hyperlink" Target="https://www.cdp.net/en/disclosure-2027?utm_source=share&amp;utm_medium=website&amp;utm_campaign=disclosure2026&amp;utm_content=date2027&amp;utm_term=disclosers#key-dates-2027" TargetMode="External"/><Relationship Id="rId5" Type="http://schemas.openxmlformats.org/officeDocument/2006/relationships/hyperlink" Target="https://www.sustainalytics.com/esg-news/news-details/2026/06/24/morningstar-sustainalytics-enhances-physical-climate-risk-capabilities-with-xdi-and-veridion" TargetMode="External"/><Relationship Id="rId10" Type="http://schemas.openxmlformats.org/officeDocument/2006/relationships/image" Target="../media/image17.jpeg"/><Relationship Id="rId4" Type="http://schemas.openxmlformats.org/officeDocument/2006/relationships/hyperlink" Target="https://finance.ec.europa.eu/news/commission-adopts-revised-sustainability-reporting-standards-2026-07-03_en?_sp=ccaf65ef-7aa4-4fbc-9c95-60c2d5059282.1784752475379" TargetMode="External"/><Relationship Id="rId9" Type="http://schemas.openxmlformats.org/officeDocument/2006/relationships/hyperlink" Target="https://www.erm.com/cst-council-sustainability-transformation/from-silo-to-system-connecting-sustainability-to-the-core-of-busines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customXml" Target="../../customXml/item11.xml"/><Relationship Id="rId1" Type="http://schemas.openxmlformats.org/officeDocument/2006/relationships/customXml" Target="../../customXml/item4.xml"/><Relationship Id="rId5" Type="http://schemas.openxmlformats.org/officeDocument/2006/relationships/image" Target="../media/image20.jpeg"/><Relationship Id="rId4"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5DFCF72-98F6-CC78-62B4-A7FEAE6D0BCB}"/>
              </a:ext>
            </a:extLst>
          </p:cNvPr>
          <p:cNvSpPr>
            <a:spLocks noGrp="1"/>
          </p:cNvSpPr>
          <p:nvPr>
            <p:ph type="ctrTitle"/>
          </p:nvPr>
        </p:nvSpPr>
        <p:spPr>
          <a:xfrm>
            <a:off x="221318" y="2866200"/>
            <a:ext cx="5580000" cy="1218795"/>
          </a:xfrm>
        </p:spPr>
        <p:txBody>
          <a:bodyPr/>
          <a:lstStyle/>
          <a:p>
            <a:r>
              <a:rPr lang="en-US" sz="4400"/>
              <a:t>ERM ESG Ratings Working Group 2026</a:t>
            </a:r>
          </a:p>
        </p:txBody>
      </p:sp>
      <p:sp>
        <p:nvSpPr>
          <p:cNvPr id="7" name="Subtitle 6">
            <a:extLst>
              <a:ext uri="{FF2B5EF4-FFF2-40B4-BE49-F238E27FC236}">
                <a16:creationId xmlns:a16="http://schemas.microsoft.com/office/drawing/2014/main" id="{B6E6A3BC-9774-D5F5-34FF-4C9E95CBC186}"/>
              </a:ext>
            </a:extLst>
          </p:cNvPr>
          <p:cNvSpPr>
            <a:spLocks noGrp="1"/>
          </p:cNvSpPr>
          <p:nvPr>
            <p:ph type="subTitle" idx="1"/>
          </p:nvPr>
        </p:nvSpPr>
        <p:spPr/>
        <p:txBody>
          <a:bodyPr/>
          <a:lstStyle/>
          <a:p>
            <a:r>
              <a:rPr lang="en-US" cap="none">
                <a:latin typeface="Verdana"/>
                <a:ea typeface="Verdana"/>
              </a:rPr>
              <a:t>Session 5</a:t>
            </a:r>
            <a:endParaRPr lang="en-US" cap="none"/>
          </a:p>
        </p:txBody>
      </p:sp>
      <p:sp>
        <p:nvSpPr>
          <p:cNvPr id="8" name="Text Placeholder 7">
            <a:extLst>
              <a:ext uri="{FF2B5EF4-FFF2-40B4-BE49-F238E27FC236}">
                <a16:creationId xmlns:a16="http://schemas.microsoft.com/office/drawing/2014/main" id="{33B71A8B-78E0-14C4-E180-40E189C8F839}"/>
              </a:ext>
            </a:extLst>
          </p:cNvPr>
          <p:cNvSpPr>
            <a:spLocks noGrp="1"/>
          </p:cNvSpPr>
          <p:nvPr>
            <p:ph type="body" sz="quarter" idx="13"/>
          </p:nvPr>
        </p:nvSpPr>
        <p:spPr/>
        <p:txBody>
          <a:bodyPr vert="horz" lIns="0" tIns="0" rIns="0" bIns="0" rtlCol="0" anchor="t">
            <a:spAutoFit/>
          </a:bodyPr>
          <a:lstStyle/>
          <a:p>
            <a:r>
              <a:rPr lang="en-US" cap="none">
                <a:latin typeface="Verdana"/>
                <a:ea typeface="Verdana"/>
              </a:rPr>
              <a:t>July 29, 2026</a:t>
            </a:r>
          </a:p>
        </p:txBody>
      </p:sp>
      <p:pic>
        <p:nvPicPr>
          <p:cNvPr id="188" name="Picture Placeholder 8">
            <a:extLst>
              <a:ext uri="{FF2B5EF4-FFF2-40B4-BE49-F238E27FC236}">
                <a16:creationId xmlns:a16="http://schemas.microsoft.com/office/drawing/2014/main" id="{00C60055-B53D-9AAF-848E-A2047065BA52}"/>
              </a:ext>
            </a:extLst>
          </p:cNvPr>
          <p:cNvPicPr>
            <a:picLocks noGrp="1" noChangeAspect="1"/>
          </p:cNvPicPr>
          <p:nvPr>
            <p:ph type="pic" sz="quarter" idx="14"/>
            <p:custDataLst>
              <p:tags r:id="rId3"/>
            </p:custDataLst>
          </p:nvPr>
        </p:nvPicPr>
        <p:blipFill rotWithShape="1">
          <a:blip r:embed="rId5">
            <a:extLst>
              <a:ext uri="{28A0092B-C50C-407E-A947-70E740481C1C}">
                <a14:useLocalDpi xmlns:a14="http://schemas.microsoft.com/office/drawing/2010/main" val="0"/>
              </a:ext>
            </a:extLst>
          </a:blip>
          <a:srcRect l="20356" r="20356"/>
          <a:stretch>
            <a:fillRect/>
          </a:stretch>
        </p:blipFill>
        <p:spPr>
          <a:xfrm>
            <a:off x="6096000" y="0"/>
            <a:ext cx="6096000" cy="6858000"/>
          </a:xfrm>
        </p:spPr>
      </p:pic>
    </p:spTree>
    <p:custDataLst>
      <p:custData r:id="rId1"/>
      <p:custData r:id="rId2"/>
    </p:custDataLst>
    <p:extLst>
      <p:ext uri="{BB962C8B-B14F-4D97-AF65-F5344CB8AC3E}">
        <p14:creationId xmlns:p14="http://schemas.microsoft.com/office/powerpoint/2010/main" val="43685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30DB7CBC-63FB-C360-9305-01F01638870E}"/>
              </a:ext>
            </a:extLst>
          </p:cNvPr>
          <p:cNvSpPr>
            <a:spLocks noGrp="1"/>
          </p:cNvSpPr>
          <p:nvPr>
            <p:ph type="ftr" sz="quarter" idx="11"/>
          </p:nvPr>
        </p:nvSpPr>
        <p:spPr/>
        <p:txBody>
          <a:bodyPr/>
          <a:lstStyle/>
          <a:p>
            <a:r>
              <a:rPr lang="en-US"/>
              <a:t>ESG Ratings Working Group 2026</a:t>
            </a:r>
          </a:p>
        </p:txBody>
      </p:sp>
      <p:sp>
        <p:nvSpPr>
          <p:cNvPr id="3" name="Slide Number Placeholder 2">
            <a:extLst>
              <a:ext uri="{FF2B5EF4-FFF2-40B4-BE49-F238E27FC236}">
                <a16:creationId xmlns:a16="http://schemas.microsoft.com/office/drawing/2014/main" id="{86EC92B9-4DE6-040D-5951-A295DA2FC0CE}"/>
              </a:ext>
            </a:extLst>
          </p:cNvPr>
          <p:cNvSpPr>
            <a:spLocks noGrp="1"/>
          </p:cNvSpPr>
          <p:nvPr>
            <p:ph type="sldNum" sz="quarter" idx="12"/>
          </p:nvPr>
        </p:nvSpPr>
        <p:spPr/>
        <p:txBody>
          <a:bodyPr/>
          <a:lstStyle/>
          <a:p>
            <a:fld id="{3954854E-1B22-401C-B4EE-1698A89C07E3}" type="slidenum">
              <a:rPr lang="en-US" smtClean="0"/>
              <a:pPr/>
              <a:t>2</a:t>
            </a:fld>
            <a:endParaRPr lang="en-US"/>
          </a:p>
        </p:txBody>
      </p:sp>
      <p:sp>
        <p:nvSpPr>
          <p:cNvPr id="13" name="Title 12">
            <a:extLst>
              <a:ext uri="{FF2B5EF4-FFF2-40B4-BE49-F238E27FC236}">
                <a16:creationId xmlns:a16="http://schemas.microsoft.com/office/drawing/2014/main" id="{1087E983-34D4-C6AC-90EE-7AB9F6C8060D}"/>
              </a:ext>
            </a:extLst>
          </p:cNvPr>
          <p:cNvSpPr>
            <a:spLocks noGrp="1"/>
          </p:cNvSpPr>
          <p:nvPr>
            <p:ph type="title"/>
          </p:nvPr>
        </p:nvSpPr>
        <p:spPr>
          <a:xfrm>
            <a:off x="3403930" y="504000"/>
            <a:ext cx="2392714" cy="775597"/>
          </a:xfrm>
        </p:spPr>
        <p:txBody>
          <a:bodyPr/>
          <a:lstStyle/>
          <a:p>
            <a:r>
              <a:rPr lang="en-US"/>
              <a:t>Today’s conversation</a:t>
            </a:r>
          </a:p>
        </p:txBody>
      </p:sp>
      <p:sp>
        <p:nvSpPr>
          <p:cNvPr id="9" name="Content Placeholder 8">
            <a:extLst>
              <a:ext uri="{FF2B5EF4-FFF2-40B4-BE49-F238E27FC236}">
                <a16:creationId xmlns:a16="http://schemas.microsoft.com/office/drawing/2014/main" id="{A0BC9CF5-3FC9-9DB0-0957-46A29342718C}"/>
              </a:ext>
            </a:extLst>
          </p:cNvPr>
          <p:cNvSpPr>
            <a:spLocks noGrp="1"/>
          </p:cNvSpPr>
          <p:nvPr>
            <p:ph type="body" sz="quarter" idx="13"/>
          </p:nvPr>
        </p:nvSpPr>
        <p:spPr>
          <a:xfrm>
            <a:off x="6421582" y="1526486"/>
            <a:ext cx="5668818" cy="3465258"/>
          </a:xfrm>
        </p:spPr>
        <p:txBody>
          <a:bodyPr vert="horz" lIns="0" tIns="0" rIns="0" bIns="0" rtlCol="0" anchor="t">
            <a:noAutofit/>
          </a:bodyPr>
          <a:lstStyle/>
          <a:p>
            <a:pPr marL="457200" indent="-457200">
              <a:buAutoNum type="arabicPlain"/>
            </a:pPr>
            <a:r>
              <a:rPr lang="en-US" sz="2500"/>
              <a:t>Welcome &amp; overview</a:t>
            </a:r>
          </a:p>
          <a:p>
            <a:pPr marL="503555" lvl="4" indent="0">
              <a:buNone/>
            </a:pPr>
            <a:r>
              <a:rPr lang="en-US" sz="1400"/>
              <a:t>Scene setting for the meeting</a:t>
            </a:r>
            <a:endParaRPr lang="en-US" sz="1400">
              <a:ea typeface="Cambria"/>
            </a:endParaRPr>
          </a:p>
          <a:p>
            <a:r>
              <a:rPr lang="en-US" sz="2500"/>
              <a:t>In conversation with </a:t>
            </a:r>
            <a:r>
              <a:rPr lang="en-US" sz="2500" err="1"/>
              <a:t>EcoVadis</a:t>
            </a:r>
            <a:endParaRPr lang="en-US" sz="2500" err="1">
              <a:ea typeface="Cambria"/>
            </a:endParaRPr>
          </a:p>
          <a:p>
            <a:pPr marL="503555" lvl="4" indent="0">
              <a:buNone/>
            </a:pPr>
            <a:r>
              <a:rPr lang="en-US" sz="1400"/>
              <a:t>Welcome Bettina </a:t>
            </a:r>
            <a:r>
              <a:rPr lang="en-US" sz="1400" err="1"/>
              <a:t>Grabmayr</a:t>
            </a:r>
            <a:endParaRPr lang="en-US" sz="1400" err="1">
              <a:ea typeface="Cambria"/>
            </a:endParaRPr>
          </a:p>
          <a:p>
            <a:pPr marL="251460" lvl="3" indent="-251460">
              <a:buNone/>
            </a:pPr>
            <a:r>
              <a:rPr lang="en-US" sz="2500"/>
              <a:t>3    Member-only discussion </a:t>
            </a:r>
            <a:endParaRPr lang="en-US" sz="2500">
              <a:ea typeface="Cambria"/>
            </a:endParaRPr>
          </a:p>
          <a:p>
            <a:pPr marL="503555" lvl="4" indent="0">
              <a:buNone/>
            </a:pPr>
            <a:r>
              <a:rPr lang="en-US" sz="1400"/>
              <a:t>A conversation among members</a:t>
            </a:r>
            <a:endParaRPr lang="en-US" sz="1400">
              <a:ea typeface="Cambria"/>
            </a:endParaRPr>
          </a:p>
          <a:p>
            <a:pPr marL="0" indent="0">
              <a:buNone/>
            </a:pPr>
            <a:r>
              <a:rPr lang="en-US" sz="2500"/>
              <a:t>4    Looking ahead to the next session</a:t>
            </a:r>
            <a:endParaRPr lang="en-US" sz="2500">
              <a:ea typeface="Cambria"/>
            </a:endParaRPr>
          </a:p>
          <a:p>
            <a:pPr marL="503555" lvl="4" indent="0">
              <a:buNone/>
            </a:pPr>
            <a:r>
              <a:rPr lang="en-US" sz="1400"/>
              <a:t>Preparation for September 16 with BCI</a:t>
            </a:r>
            <a:endParaRPr lang="en-US" sz="1400">
              <a:ea typeface="Cambria"/>
            </a:endParaRPr>
          </a:p>
        </p:txBody>
      </p:sp>
    </p:spTree>
    <p:custDataLst>
      <p:custData r:id="rId1"/>
      <p:custData r:id="rId2"/>
    </p:custDataLst>
    <p:extLst>
      <p:ext uri="{BB962C8B-B14F-4D97-AF65-F5344CB8AC3E}">
        <p14:creationId xmlns:p14="http://schemas.microsoft.com/office/powerpoint/2010/main" val="52333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28A6D57E-42F4-58B9-5F20-1FE2AA360BB3}"/>
              </a:ext>
            </a:extLst>
          </p:cNvPr>
          <p:cNvSpPr>
            <a:spLocks noGrp="1"/>
          </p:cNvSpPr>
          <p:nvPr>
            <p:ph type="title"/>
          </p:nvPr>
        </p:nvSpPr>
        <p:spPr/>
        <p:txBody>
          <a:bodyPr/>
          <a:lstStyle/>
          <a:p>
            <a:r>
              <a:rPr lang="en-US"/>
              <a:t>Anti-trust disclaimer</a:t>
            </a:r>
          </a:p>
        </p:txBody>
      </p:sp>
      <p:sp>
        <p:nvSpPr>
          <p:cNvPr id="3" name="Slide Number Placeholder 2">
            <a:extLst>
              <a:ext uri="{FF2B5EF4-FFF2-40B4-BE49-F238E27FC236}">
                <a16:creationId xmlns:a16="http://schemas.microsoft.com/office/drawing/2014/main" id="{F9EC8185-3ACE-43FA-01D1-7D88B4ABEA84}"/>
              </a:ext>
            </a:extLst>
          </p:cNvPr>
          <p:cNvSpPr>
            <a:spLocks noGrp="1"/>
          </p:cNvSpPr>
          <p:nvPr>
            <p:ph type="sldNum" sz="quarter" idx="12"/>
          </p:nvPr>
        </p:nvSpPr>
        <p:spPr/>
        <p:txBody>
          <a:bodyPr/>
          <a:lstStyle/>
          <a:p>
            <a:fld id="{3954854E-1B22-401C-B4EE-1698A89C07E3}" type="slidenum">
              <a:rPr lang="en-US" smtClean="0"/>
              <a:t>3</a:t>
            </a:fld>
            <a:endParaRPr lang="en-US"/>
          </a:p>
        </p:txBody>
      </p:sp>
      <p:sp>
        <p:nvSpPr>
          <p:cNvPr id="9" name="Text Placeholder 8">
            <a:extLst>
              <a:ext uri="{FF2B5EF4-FFF2-40B4-BE49-F238E27FC236}">
                <a16:creationId xmlns:a16="http://schemas.microsoft.com/office/drawing/2014/main" id="{0445F807-AC1F-CD49-2B6D-04C9F4B3B441}"/>
              </a:ext>
            </a:extLst>
          </p:cNvPr>
          <p:cNvSpPr>
            <a:spLocks noGrp="1"/>
          </p:cNvSpPr>
          <p:nvPr>
            <p:ph type="body" idx="1"/>
          </p:nvPr>
        </p:nvSpPr>
        <p:spPr>
          <a:xfrm>
            <a:off x="215900" y="971999"/>
            <a:ext cx="11760200" cy="607859"/>
          </a:xfrm>
        </p:spPr>
        <p:txBody>
          <a:bodyPr/>
          <a:lstStyle/>
          <a:p>
            <a:r>
              <a:rPr lang="en-US" b="1">
                <a:latin typeface="+mj-lt"/>
              </a:rPr>
              <a:t>We want discussions to proceed in line with everyone’s respective anti-trust obligations ​</a:t>
            </a:r>
          </a:p>
          <a:p>
            <a:endParaRPr lang="en-US"/>
          </a:p>
        </p:txBody>
      </p:sp>
      <p:sp>
        <p:nvSpPr>
          <p:cNvPr id="6" name="Footer Placeholder 5">
            <a:extLst>
              <a:ext uri="{FF2B5EF4-FFF2-40B4-BE49-F238E27FC236}">
                <a16:creationId xmlns:a16="http://schemas.microsoft.com/office/drawing/2014/main" id="{1BF8A41E-A69D-C604-1A02-98A653ABEDD9}"/>
              </a:ext>
            </a:extLst>
          </p:cNvPr>
          <p:cNvSpPr>
            <a:spLocks noGrp="1"/>
          </p:cNvSpPr>
          <p:nvPr>
            <p:ph type="ftr" sz="quarter" idx="11"/>
          </p:nvPr>
        </p:nvSpPr>
        <p:spPr/>
        <p:txBody>
          <a:bodyPr/>
          <a:lstStyle/>
          <a:p>
            <a:r>
              <a:rPr lang="en-US"/>
              <a:t>ESG Ratings Working Group 2026</a:t>
            </a:r>
          </a:p>
        </p:txBody>
      </p:sp>
      <p:sp>
        <p:nvSpPr>
          <p:cNvPr id="10" name="Text Placeholder 9">
            <a:extLst>
              <a:ext uri="{FF2B5EF4-FFF2-40B4-BE49-F238E27FC236}">
                <a16:creationId xmlns:a16="http://schemas.microsoft.com/office/drawing/2014/main" id="{894FC2B4-E068-7FB2-B39A-1124506C1857}"/>
              </a:ext>
            </a:extLst>
          </p:cNvPr>
          <p:cNvSpPr>
            <a:spLocks noGrp="1"/>
          </p:cNvSpPr>
          <p:nvPr>
            <p:ph type="body" sz="quarter" idx="16"/>
          </p:nvPr>
        </p:nvSpPr>
        <p:spPr/>
        <p:txBody>
          <a:bodyPr vert="horz" lIns="0" tIns="0" rIns="0" bIns="0" rtlCol="0" anchor="t">
            <a:noAutofit/>
          </a:bodyPr>
          <a:lstStyle/>
          <a:p>
            <a:pPr marL="285750" indent="-285750">
              <a:buFont typeface="Arial" panose="020B0604020202020204" pitchFamily="34" charset="0"/>
              <a:buChar char="•"/>
            </a:pPr>
            <a:r>
              <a:rPr lang="en-US"/>
              <a:t>As a general matter, international anti-trust laws prohibit competitors from agreeing on the prices they will charge, the products they will offer, the customers they will serve, the suppliers they will use, what is negotiated with either upstream or downstream market suppliers/distributors, and the markets in which they will compete.​</a:t>
            </a:r>
          </a:p>
          <a:p>
            <a:pPr marL="285750" indent="-285750">
              <a:buFont typeface="Arial" panose="020B0604020202020204" pitchFamily="34" charset="0"/>
              <a:buChar char="•"/>
            </a:pPr>
            <a:r>
              <a:rPr lang="en-US"/>
              <a:t>Both “vertical” and “horizontal” anti-trust discussions are not allowed, with a vertical scheme up and down a supply line and a horizontal scheme is between direct competitors (or their representatives). ​</a:t>
            </a:r>
            <a:endParaRPr lang="en-US">
              <a:ea typeface="Cambria"/>
            </a:endParaRPr>
          </a:p>
          <a:p>
            <a:pPr marL="285750" indent="-285750">
              <a:buFont typeface="Arial" panose="020B0604020202020204" pitchFamily="34" charset="0"/>
              <a:buChar char="•"/>
            </a:pPr>
            <a:r>
              <a:rPr lang="en-US"/>
              <a:t>Therefore, while </a:t>
            </a:r>
            <a:r>
              <a:rPr lang="en-US" b="1"/>
              <a:t>you can discuss risks and concerns</a:t>
            </a:r>
            <a:r>
              <a:rPr lang="en-US"/>
              <a:t>, there should be </a:t>
            </a:r>
            <a:r>
              <a:rPr lang="en-US" u="sng">
                <a:solidFill>
                  <a:srgbClr val="FF3600"/>
                </a:solidFill>
              </a:rPr>
              <a:t>no discussion or disclosure of information with respect to anti-competitive practices</a:t>
            </a:r>
            <a:r>
              <a:rPr lang="en-US" u="sng"/>
              <a:t>,</a:t>
            </a:r>
            <a:r>
              <a:rPr lang="en-US"/>
              <a:t> including but not limited to:​</a:t>
            </a:r>
            <a:endParaRPr lang="en-US">
              <a:ea typeface="Cambria"/>
            </a:endParaRPr>
          </a:p>
          <a:p>
            <a:pPr marL="789305" lvl="3" indent="-285750"/>
            <a:r>
              <a:rPr lang="en-US"/>
              <a:t>Profits, premiums, prices, surcharges, rebates or discounts;​</a:t>
            </a:r>
            <a:endParaRPr lang="en-US">
              <a:ea typeface="Cambria" panose="02040503050406030204"/>
            </a:endParaRPr>
          </a:p>
          <a:p>
            <a:pPr marL="789305" lvl="3" indent="-285750"/>
            <a:r>
              <a:rPr lang="en-US"/>
              <a:t>Specific customers or classes of customers or whether you will or will not do business with them;​</a:t>
            </a:r>
            <a:endParaRPr lang="en-US">
              <a:ea typeface="Cambria" panose="02040503050406030204"/>
            </a:endParaRPr>
          </a:p>
          <a:p>
            <a:pPr marL="789305" lvl="3" indent="-285750"/>
            <a:r>
              <a:rPr lang="en-US"/>
              <a:t>Allocation of geographic or product markets;​</a:t>
            </a:r>
            <a:endParaRPr lang="en-US">
              <a:ea typeface="Cambria" panose="02040503050406030204"/>
            </a:endParaRPr>
          </a:p>
          <a:p>
            <a:pPr marL="789305" lvl="3" indent="-285750"/>
            <a:r>
              <a:rPr lang="en-US"/>
              <a:t>Any refusal to deal with a customer or supplier; or​</a:t>
            </a:r>
            <a:endParaRPr lang="en-US">
              <a:ea typeface="Cambria" panose="02040503050406030204"/>
            </a:endParaRPr>
          </a:p>
          <a:p>
            <a:pPr marL="789305" lvl="3" indent="-285750"/>
            <a:r>
              <a:rPr lang="en-US"/>
              <a:t>How to deal with the market behavior of a competitor.​</a:t>
            </a:r>
            <a:endParaRPr lang="en-US">
              <a:ea typeface="Cambria" panose="02040503050406030204"/>
            </a:endParaRPr>
          </a:p>
          <a:p>
            <a:endParaRPr lang="en-US"/>
          </a:p>
          <a:p>
            <a:r>
              <a:rPr lang="en-US"/>
              <a:t>​</a:t>
            </a:r>
            <a:endParaRPr lang="en-US">
              <a:ea typeface="Cambria"/>
            </a:endParaRPr>
          </a:p>
        </p:txBody>
      </p:sp>
    </p:spTree>
    <p:custDataLst>
      <p:custData r:id="rId1"/>
      <p:custData r:id="rId2"/>
    </p:custDataLst>
    <p:extLst>
      <p:ext uri="{BB962C8B-B14F-4D97-AF65-F5344CB8AC3E}">
        <p14:creationId xmlns:p14="http://schemas.microsoft.com/office/powerpoint/2010/main" val="65528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2070E3-6E48-3F2C-9AD4-B64708F0CAF5}"/>
              </a:ext>
            </a:extLst>
          </p:cNvPr>
          <p:cNvSpPr>
            <a:spLocks noGrp="1"/>
          </p:cNvSpPr>
          <p:nvPr>
            <p:ph type="sldNum" sz="quarter" idx="12"/>
          </p:nvPr>
        </p:nvSpPr>
        <p:spPr/>
        <p:txBody>
          <a:bodyPr/>
          <a:lstStyle/>
          <a:p>
            <a:fld id="{3954854E-1B22-401C-B4EE-1698A89C07E3}" type="slidenum">
              <a:rPr lang="en-GB" smtClean="0"/>
              <a:t>4</a:t>
            </a:fld>
            <a:endParaRPr lang="en-GB"/>
          </a:p>
        </p:txBody>
      </p:sp>
      <p:sp>
        <p:nvSpPr>
          <p:cNvPr id="3" name="Footer Placeholder 2">
            <a:extLst>
              <a:ext uri="{FF2B5EF4-FFF2-40B4-BE49-F238E27FC236}">
                <a16:creationId xmlns:a16="http://schemas.microsoft.com/office/drawing/2014/main" id="{1EEC9409-8ECA-106F-21DD-3D7042079403}"/>
              </a:ext>
            </a:extLst>
          </p:cNvPr>
          <p:cNvSpPr>
            <a:spLocks noGrp="1"/>
          </p:cNvSpPr>
          <p:nvPr>
            <p:ph type="ftr" sz="quarter" idx="11"/>
          </p:nvPr>
        </p:nvSpPr>
        <p:spPr/>
        <p:txBody>
          <a:bodyPr/>
          <a:lstStyle/>
          <a:p>
            <a:r>
              <a:rPr lang="en-US"/>
              <a:t>ESG Ratings Working Group 2026</a:t>
            </a:r>
            <a:endParaRPr lang="en-GB"/>
          </a:p>
        </p:txBody>
      </p:sp>
      <p:sp>
        <p:nvSpPr>
          <p:cNvPr id="6" name="Title 5">
            <a:extLst>
              <a:ext uri="{FF2B5EF4-FFF2-40B4-BE49-F238E27FC236}">
                <a16:creationId xmlns:a16="http://schemas.microsoft.com/office/drawing/2014/main" id="{4F2982DE-3572-0935-78F4-7109A7DB76AA}"/>
              </a:ext>
            </a:extLst>
          </p:cNvPr>
          <p:cNvSpPr>
            <a:spLocks noGrp="1"/>
          </p:cNvSpPr>
          <p:nvPr>
            <p:ph type="title"/>
          </p:nvPr>
        </p:nvSpPr>
        <p:spPr>
          <a:xfrm>
            <a:off x="215905" y="216000"/>
            <a:ext cx="11757600" cy="387798"/>
          </a:xfrm>
        </p:spPr>
        <p:txBody>
          <a:bodyPr/>
          <a:lstStyle/>
          <a:p>
            <a:r>
              <a:rPr lang="en-US"/>
              <a:t>Housekeeping</a:t>
            </a:r>
          </a:p>
        </p:txBody>
      </p:sp>
      <p:pic>
        <p:nvPicPr>
          <p:cNvPr id="9" name="Graphic 8">
            <a:extLst>
              <a:ext uri="{FF2B5EF4-FFF2-40B4-BE49-F238E27FC236}">
                <a16:creationId xmlns:a16="http://schemas.microsoft.com/office/drawing/2014/main" id="{FFA07CF5-2F08-95B4-3E1F-73554B9102C7}"/>
              </a:ext>
            </a:extLst>
          </p:cNvPr>
          <p:cNvPicPr>
            <a:picLocks noChangeAspect="1"/>
          </p:cNvPicPr>
          <p:nvPr>
            <p:custDataLst>
              <p:tags r:id="rId1"/>
            </p:custDataLst>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181606" y="1991952"/>
            <a:ext cx="1756410" cy="1756410"/>
          </a:xfrm>
          <a:prstGeom prst="rect">
            <a:avLst/>
          </a:prstGeom>
        </p:spPr>
      </p:pic>
      <p:sp>
        <p:nvSpPr>
          <p:cNvPr id="10" name="TextBox 9">
            <a:extLst>
              <a:ext uri="{FF2B5EF4-FFF2-40B4-BE49-F238E27FC236}">
                <a16:creationId xmlns:a16="http://schemas.microsoft.com/office/drawing/2014/main" id="{1E249AE3-BDEA-0D89-1275-4924E3C95AE4}"/>
              </a:ext>
            </a:extLst>
          </p:cNvPr>
          <p:cNvSpPr txBox="1"/>
          <p:nvPr/>
        </p:nvSpPr>
        <p:spPr>
          <a:xfrm>
            <a:off x="1649730" y="3842028"/>
            <a:ext cx="3127248" cy="984885"/>
          </a:xfrm>
          <a:prstGeom prst="rect">
            <a:avLst/>
          </a:prstGeom>
          <a:noFill/>
        </p:spPr>
        <p:txBody>
          <a:bodyPr wrap="square" lIns="0" tIns="0" rIns="0" bIns="0" rtlCol="0">
            <a:spAutoFit/>
          </a:bodyPr>
          <a:lstStyle/>
          <a:p>
            <a:pPr algn="l"/>
            <a:r>
              <a:rPr lang="en-US" sz="1600"/>
              <a:t>Remember, you have control if you are on video or not. We always invite you to be on video when you speak. </a:t>
            </a:r>
          </a:p>
        </p:txBody>
      </p:sp>
      <p:pic>
        <p:nvPicPr>
          <p:cNvPr id="17" name="Rectangle 14">
            <a:extLst>
              <a:ext uri="{FF2B5EF4-FFF2-40B4-BE49-F238E27FC236}">
                <a16:creationId xmlns:a16="http://schemas.microsoft.com/office/drawing/2014/main" id="{8407EC4E-8E57-65D5-1FC2-433994F77B4C}"/>
              </a:ext>
            </a:extLst>
          </p:cNvPr>
          <p:cNvPicPr>
            <a:picLocks noChangeAspect="1"/>
          </p:cNvPicPr>
          <p:nvPr>
            <p:custDataLst>
              <p:tags r:id="rId2"/>
            </p:custDataLst>
          </p:nvPr>
        </p:nvPicPr>
        <p:blipFill rotWithShape="1">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l="-14346" t="9571" r="-6535" b="11310"/>
          <a:stretch/>
        </p:blipFill>
        <p:spPr>
          <a:xfrm>
            <a:off x="7440296" y="2177819"/>
            <a:ext cx="2179192" cy="1426309"/>
          </a:xfrm>
          <a:prstGeom prst="rect">
            <a:avLst/>
          </a:prstGeom>
        </p:spPr>
      </p:pic>
      <p:sp>
        <p:nvSpPr>
          <p:cNvPr id="18" name="TextBox 17">
            <a:extLst>
              <a:ext uri="{FF2B5EF4-FFF2-40B4-BE49-F238E27FC236}">
                <a16:creationId xmlns:a16="http://schemas.microsoft.com/office/drawing/2014/main" id="{97003F08-1D7B-427D-7270-AB2FDC286F91}"/>
              </a:ext>
            </a:extLst>
          </p:cNvPr>
          <p:cNvSpPr txBox="1"/>
          <p:nvPr/>
        </p:nvSpPr>
        <p:spPr>
          <a:xfrm>
            <a:off x="7293364" y="3842027"/>
            <a:ext cx="3031236" cy="984885"/>
          </a:xfrm>
          <a:prstGeom prst="rect">
            <a:avLst/>
          </a:prstGeom>
          <a:noFill/>
        </p:spPr>
        <p:txBody>
          <a:bodyPr wrap="square" lIns="0" tIns="0" rIns="0" bIns="0" rtlCol="0">
            <a:spAutoFit/>
          </a:bodyPr>
          <a:lstStyle/>
          <a:p>
            <a:pPr algn="l"/>
            <a:r>
              <a:rPr lang="en-US" sz="1600"/>
              <a:t>Please introduce yourself when you come off mute to speak. ​</a:t>
            </a:r>
          </a:p>
          <a:p>
            <a:pPr algn="l"/>
            <a:endParaRPr lang="en-US" sz="1600"/>
          </a:p>
          <a:p>
            <a:pPr algn="l"/>
            <a:r>
              <a:rPr lang="en-US" sz="1600"/>
              <a:t>​</a:t>
            </a:r>
          </a:p>
        </p:txBody>
      </p:sp>
    </p:spTree>
    <p:extLst>
      <p:ext uri="{BB962C8B-B14F-4D97-AF65-F5344CB8AC3E}">
        <p14:creationId xmlns:p14="http://schemas.microsoft.com/office/powerpoint/2010/main" val="339211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0F4D0-100B-2FD3-13EC-4B2E8EE4797F}"/>
              </a:ext>
            </a:extLst>
          </p:cNvPr>
          <p:cNvSpPr>
            <a:spLocks noGrp="1"/>
          </p:cNvSpPr>
          <p:nvPr>
            <p:ph type="title"/>
          </p:nvPr>
        </p:nvSpPr>
        <p:spPr/>
        <p:txBody>
          <a:bodyPr/>
          <a:lstStyle/>
          <a:p>
            <a:r>
              <a:rPr lang="en-US"/>
              <a:t>Who you’ll hear from today</a:t>
            </a:r>
          </a:p>
        </p:txBody>
      </p:sp>
      <p:sp>
        <p:nvSpPr>
          <p:cNvPr id="3" name="Slide Number Placeholder 2">
            <a:extLst>
              <a:ext uri="{FF2B5EF4-FFF2-40B4-BE49-F238E27FC236}">
                <a16:creationId xmlns:a16="http://schemas.microsoft.com/office/drawing/2014/main" id="{79C23091-94E8-9585-9C6C-4F0B2D15175C}"/>
              </a:ext>
            </a:extLst>
          </p:cNvPr>
          <p:cNvSpPr>
            <a:spLocks noGrp="1"/>
          </p:cNvSpPr>
          <p:nvPr>
            <p:ph type="sldNum" sz="quarter" idx="12"/>
          </p:nvPr>
        </p:nvSpPr>
        <p:spPr/>
        <p:txBody>
          <a:bodyPr/>
          <a:lstStyle/>
          <a:p>
            <a:fld id="{3954854E-1B22-401C-B4EE-1698A89C07E3}" type="slidenum">
              <a:rPr lang="en-GB" smtClean="0"/>
              <a:t>5</a:t>
            </a:fld>
            <a:endParaRPr lang="en-GB"/>
          </a:p>
        </p:txBody>
      </p:sp>
      <p:sp>
        <p:nvSpPr>
          <p:cNvPr id="5" name="Footer Placeholder 4">
            <a:extLst>
              <a:ext uri="{FF2B5EF4-FFF2-40B4-BE49-F238E27FC236}">
                <a16:creationId xmlns:a16="http://schemas.microsoft.com/office/drawing/2014/main" id="{D004AB41-EDE1-2348-5393-DFF108977CCC}"/>
              </a:ext>
            </a:extLst>
          </p:cNvPr>
          <p:cNvSpPr>
            <a:spLocks noGrp="1"/>
          </p:cNvSpPr>
          <p:nvPr>
            <p:ph type="ftr" sz="quarter" idx="11"/>
          </p:nvPr>
        </p:nvSpPr>
        <p:spPr/>
        <p:txBody>
          <a:bodyPr/>
          <a:lstStyle/>
          <a:p>
            <a:r>
              <a:rPr lang="en-US"/>
              <a:t>ESG Ratings Working Group 2026</a:t>
            </a:r>
            <a:endParaRPr lang="en-GB"/>
          </a:p>
        </p:txBody>
      </p:sp>
      <p:sp>
        <p:nvSpPr>
          <p:cNvPr id="18" name="Text Placeholder 17">
            <a:extLst>
              <a:ext uri="{FF2B5EF4-FFF2-40B4-BE49-F238E27FC236}">
                <a16:creationId xmlns:a16="http://schemas.microsoft.com/office/drawing/2014/main" id="{4F1DFFA8-D27A-76B2-AE60-3C3C787B71BC}"/>
              </a:ext>
            </a:extLst>
          </p:cNvPr>
          <p:cNvSpPr>
            <a:spLocks noGrp="1"/>
          </p:cNvSpPr>
          <p:nvPr>
            <p:ph type="body" idx="22"/>
          </p:nvPr>
        </p:nvSpPr>
        <p:spPr>
          <a:xfrm>
            <a:off x="4823965" y="4688272"/>
            <a:ext cx="2520000" cy="946413"/>
          </a:xfrm>
        </p:spPr>
        <p:txBody>
          <a:bodyPr/>
          <a:lstStyle/>
          <a:p>
            <a:r>
              <a:rPr lang="en-US" sz="2000"/>
              <a:t>VP Methodology &amp; Research</a:t>
            </a:r>
            <a:endParaRPr lang="en-US" sz="2000">
              <a:ea typeface="Cambria"/>
            </a:endParaRPr>
          </a:p>
          <a:p>
            <a:r>
              <a:rPr lang="en-US" sz="2000" err="1">
                <a:ea typeface="Cambria"/>
              </a:rPr>
              <a:t>EcoVadis</a:t>
            </a:r>
            <a:endParaRPr lang="en-US" sz="2000">
              <a:ea typeface="Cambria"/>
            </a:endParaRPr>
          </a:p>
        </p:txBody>
      </p:sp>
      <p:sp>
        <p:nvSpPr>
          <p:cNvPr id="19" name="Text Placeholder 18">
            <a:extLst>
              <a:ext uri="{FF2B5EF4-FFF2-40B4-BE49-F238E27FC236}">
                <a16:creationId xmlns:a16="http://schemas.microsoft.com/office/drawing/2014/main" id="{710DA6C3-CEEC-147D-2C3C-72524141246A}"/>
              </a:ext>
            </a:extLst>
          </p:cNvPr>
          <p:cNvSpPr>
            <a:spLocks noGrp="1"/>
          </p:cNvSpPr>
          <p:nvPr>
            <p:ph type="body" idx="23"/>
          </p:nvPr>
        </p:nvSpPr>
        <p:spPr>
          <a:xfrm>
            <a:off x="4680156" y="4238829"/>
            <a:ext cx="2822161" cy="332399"/>
          </a:xfrm>
        </p:spPr>
        <p:txBody>
          <a:bodyPr/>
          <a:lstStyle/>
          <a:p>
            <a:r>
              <a:rPr lang="en-US" sz="2400"/>
              <a:t>Bettina </a:t>
            </a:r>
            <a:r>
              <a:rPr lang="en-US" sz="2400" err="1"/>
              <a:t>Grabmayr</a:t>
            </a:r>
            <a:endParaRPr lang="en-US" sz="2400">
              <a:ea typeface="Cambria"/>
            </a:endParaRPr>
          </a:p>
        </p:txBody>
      </p:sp>
      <p:pic>
        <p:nvPicPr>
          <p:cNvPr id="7" name="Picture 6">
            <a:extLst>
              <a:ext uri="{FF2B5EF4-FFF2-40B4-BE49-F238E27FC236}">
                <a16:creationId xmlns:a16="http://schemas.microsoft.com/office/drawing/2014/main" id="{D3ABBFDD-03D4-133F-0472-F2CA46BC2DF0}"/>
              </a:ext>
            </a:extLst>
          </p:cNvPr>
          <p:cNvPicPr>
            <a:picLocks noChangeAspect="1"/>
          </p:cNvPicPr>
          <p:nvPr/>
        </p:nvPicPr>
        <p:blipFill>
          <a:blip r:embed="rId2"/>
          <a:stretch>
            <a:fillRect/>
          </a:stretch>
        </p:blipFill>
        <p:spPr>
          <a:xfrm>
            <a:off x="6091237" y="3424237"/>
            <a:ext cx="9525" cy="9525"/>
          </a:xfrm>
          <a:prstGeom prst="rect">
            <a:avLst/>
          </a:prstGeom>
        </p:spPr>
      </p:pic>
      <p:pic>
        <p:nvPicPr>
          <p:cNvPr id="13" name="Picture 12">
            <a:extLst>
              <a:ext uri="{FF2B5EF4-FFF2-40B4-BE49-F238E27FC236}">
                <a16:creationId xmlns:a16="http://schemas.microsoft.com/office/drawing/2014/main" id="{D2B4F429-1A1D-A3D3-6824-28BF338CB571}"/>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a:fillRect/>
          </a:stretch>
        </p:blipFill>
        <p:spPr>
          <a:xfrm>
            <a:off x="4838509" y="1500886"/>
            <a:ext cx="2505456" cy="2505456"/>
          </a:xfrm>
          <a:prstGeom prst="ellipse">
            <a:avLst/>
          </a:prstGeom>
          <a:ln>
            <a:solidFill>
              <a:schemeClr val="bg1">
                <a:lumMod val="75000"/>
              </a:schemeClr>
            </a:solidFill>
          </a:ln>
        </p:spPr>
      </p:pic>
    </p:spTree>
    <p:extLst>
      <p:ext uri="{BB962C8B-B14F-4D97-AF65-F5344CB8AC3E}">
        <p14:creationId xmlns:p14="http://schemas.microsoft.com/office/powerpoint/2010/main" val="1569146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52B987D-2946-1629-907E-928240AF8138}"/>
              </a:ext>
            </a:extLst>
          </p:cNvPr>
          <p:cNvSpPr>
            <a:spLocks noGrp="1"/>
          </p:cNvSpPr>
          <p:nvPr>
            <p:ph type="ftr" sz="quarter" idx="11"/>
          </p:nvPr>
        </p:nvSpPr>
        <p:spPr/>
        <p:txBody>
          <a:bodyPr/>
          <a:lstStyle/>
          <a:p>
            <a:r>
              <a:rPr lang="en-US"/>
              <a:t>ESG Ratings Working Group 2026</a:t>
            </a:r>
            <a:endParaRPr lang="en-GB"/>
          </a:p>
        </p:txBody>
      </p:sp>
      <p:sp>
        <p:nvSpPr>
          <p:cNvPr id="3" name="Slide Number Placeholder 2">
            <a:extLst>
              <a:ext uri="{FF2B5EF4-FFF2-40B4-BE49-F238E27FC236}">
                <a16:creationId xmlns:a16="http://schemas.microsoft.com/office/drawing/2014/main" id="{5E395CBF-83E8-2D38-AAA6-06956552DD47}"/>
              </a:ext>
            </a:extLst>
          </p:cNvPr>
          <p:cNvSpPr>
            <a:spLocks noGrp="1"/>
          </p:cNvSpPr>
          <p:nvPr>
            <p:ph type="sldNum" sz="quarter" idx="12"/>
          </p:nvPr>
        </p:nvSpPr>
        <p:spPr/>
        <p:txBody>
          <a:bodyPr/>
          <a:lstStyle/>
          <a:p>
            <a:fld id="{3954854E-1B22-401C-B4EE-1698A89C07E3}" type="slidenum">
              <a:rPr lang="en-GB" smtClean="0"/>
              <a:pPr/>
              <a:t>6</a:t>
            </a:fld>
            <a:endParaRPr lang="en-GB"/>
          </a:p>
        </p:txBody>
      </p:sp>
      <p:sp>
        <p:nvSpPr>
          <p:cNvPr id="4" name="Title 3">
            <a:extLst>
              <a:ext uri="{FF2B5EF4-FFF2-40B4-BE49-F238E27FC236}">
                <a16:creationId xmlns:a16="http://schemas.microsoft.com/office/drawing/2014/main" id="{3FE03776-FF12-AB2C-9C74-B50E6F1911C3}"/>
              </a:ext>
            </a:extLst>
          </p:cNvPr>
          <p:cNvSpPr>
            <a:spLocks noGrp="1"/>
          </p:cNvSpPr>
          <p:nvPr>
            <p:ph type="title"/>
          </p:nvPr>
        </p:nvSpPr>
        <p:spPr/>
        <p:txBody>
          <a:bodyPr/>
          <a:lstStyle/>
          <a:p>
            <a:r>
              <a:rPr lang="en-US"/>
              <a:t>Member-only discussion</a:t>
            </a:r>
          </a:p>
        </p:txBody>
      </p:sp>
      <p:sp>
        <p:nvSpPr>
          <p:cNvPr id="5" name="Subtitle 4">
            <a:extLst>
              <a:ext uri="{FF2B5EF4-FFF2-40B4-BE49-F238E27FC236}">
                <a16:creationId xmlns:a16="http://schemas.microsoft.com/office/drawing/2014/main" id="{E7E52108-2CB5-E698-57D6-125EA4F9FA34}"/>
              </a:ext>
            </a:extLst>
          </p:cNvPr>
          <p:cNvSpPr>
            <a:spLocks noGrp="1"/>
          </p:cNvSpPr>
          <p:nvPr>
            <p:ph type="subTitle" idx="1"/>
          </p:nvPr>
        </p:nvSpPr>
        <p:spPr/>
        <p:txBody>
          <a:bodyPr/>
          <a:lstStyle/>
          <a:p>
            <a:r>
              <a:rPr lang="en-US" cap="none"/>
              <a:t>An open forum among working group members</a:t>
            </a:r>
          </a:p>
        </p:txBody>
      </p:sp>
    </p:spTree>
    <p:extLst>
      <p:ext uri="{BB962C8B-B14F-4D97-AF65-F5344CB8AC3E}">
        <p14:creationId xmlns:p14="http://schemas.microsoft.com/office/powerpoint/2010/main" val="331965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6D017BF-7D63-1182-FD57-9AA05F40E9E6}"/>
              </a:ext>
            </a:extLst>
          </p:cNvPr>
          <p:cNvSpPr>
            <a:spLocks noGrp="1"/>
          </p:cNvSpPr>
          <p:nvPr>
            <p:ph type="sldNum" sz="quarter" idx="12"/>
          </p:nvPr>
        </p:nvSpPr>
        <p:spPr/>
        <p:txBody>
          <a:bodyPr/>
          <a:lstStyle/>
          <a:p>
            <a:fld id="{3954854E-1B22-401C-B4EE-1698A89C07E3}" type="slidenum">
              <a:rPr lang="en-GB" smtClean="0"/>
              <a:t>7</a:t>
            </a:fld>
            <a:endParaRPr lang="en-GB"/>
          </a:p>
        </p:txBody>
      </p:sp>
      <p:sp>
        <p:nvSpPr>
          <p:cNvPr id="3" name="Footer Placeholder 2">
            <a:extLst>
              <a:ext uri="{FF2B5EF4-FFF2-40B4-BE49-F238E27FC236}">
                <a16:creationId xmlns:a16="http://schemas.microsoft.com/office/drawing/2014/main" id="{9A7B0A81-F1EF-F87A-B891-4BD532561DF3}"/>
              </a:ext>
            </a:extLst>
          </p:cNvPr>
          <p:cNvSpPr>
            <a:spLocks noGrp="1"/>
          </p:cNvSpPr>
          <p:nvPr>
            <p:ph type="ftr" sz="quarter" idx="11"/>
          </p:nvPr>
        </p:nvSpPr>
        <p:spPr/>
        <p:txBody>
          <a:bodyPr/>
          <a:lstStyle/>
          <a:p>
            <a:r>
              <a:rPr lang="en-US"/>
              <a:t>ESG Ratings Working Group 2026</a:t>
            </a:r>
            <a:endParaRPr lang="en-GB"/>
          </a:p>
        </p:txBody>
      </p:sp>
      <p:sp>
        <p:nvSpPr>
          <p:cNvPr id="4" name="Text Placeholder 3">
            <a:extLst>
              <a:ext uri="{FF2B5EF4-FFF2-40B4-BE49-F238E27FC236}">
                <a16:creationId xmlns:a16="http://schemas.microsoft.com/office/drawing/2014/main" id="{EA8CB8F5-EAB1-C5D1-969B-8B5050734D96}"/>
              </a:ext>
            </a:extLst>
          </p:cNvPr>
          <p:cNvSpPr>
            <a:spLocks noGrp="1"/>
          </p:cNvSpPr>
          <p:nvPr>
            <p:ph type="body" sz="quarter" idx="18"/>
          </p:nvPr>
        </p:nvSpPr>
        <p:spPr>
          <a:xfrm>
            <a:off x="215900" y="1376302"/>
            <a:ext cx="7695277" cy="5049698"/>
          </a:xfrm>
        </p:spPr>
        <p:txBody>
          <a:bodyPr vert="horz" lIns="0" tIns="0" rIns="0" bIns="0" rtlCol="0" anchor="t">
            <a:noAutofit/>
          </a:bodyPr>
          <a:lstStyle/>
          <a:p>
            <a:pPr marL="285750" indent="-285750">
              <a:buFont typeface="Wingdings" panose="02040502050405020303" pitchFamily="18" charset="0"/>
              <a:buChar char="§"/>
            </a:pPr>
            <a:r>
              <a:rPr lang="en-US">
                <a:latin typeface="Cambria"/>
                <a:ea typeface="Cambria"/>
                <a:cs typeface="Calibri"/>
                <a:hlinkClick r:id="rId4"/>
              </a:rPr>
              <a:t>EU</a:t>
            </a:r>
            <a:r>
              <a:rPr lang="en-US">
                <a:cs typeface="Calibri"/>
                <a:hlinkClick r:id="rId4"/>
              </a:rPr>
              <a:t> Commission adopts revised sustainability reporting standards</a:t>
            </a:r>
            <a:r>
              <a:rPr lang="en-US">
                <a:cs typeface="Calibri"/>
              </a:rPr>
              <a:t> </a:t>
            </a:r>
            <a:endParaRPr lang="en-US">
              <a:latin typeface="Cambria"/>
              <a:ea typeface="Cambria"/>
              <a:cs typeface="Calibri"/>
            </a:endParaRPr>
          </a:p>
          <a:p>
            <a:pPr marL="285750" indent="-285750">
              <a:buFont typeface="Wingdings" panose="02040502050405020303" pitchFamily="18" charset="0"/>
              <a:buChar char="§"/>
            </a:pPr>
            <a:r>
              <a:rPr lang="en-US">
                <a:solidFill>
                  <a:srgbClr val="1C1C1C"/>
                </a:solidFill>
                <a:latin typeface="Cambria"/>
                <a:ea typeface="Cambria"/>
                <a:cs typeface="Calibri"/>
                <a:hlinkClick r:id="rId5"/>
              </a:rPr>
              <a:t>Morningstar Sustainalytics Enhances Physical Climate Risk Capabilities with AI partnership</a:t>
            </a:r>
            <a:endParaRPr lang="en-US">
              <a:solidFill>
                <a:srgbClr val="1C1C1C"/>
              </a:solidFill>
              <a:latin typeface="Cambria"/>
              <a:ea typeface="Cambria"/>
              <a:cs typeface="Calibri"/>
            </a:endParaRPr>
          </a:p>
          <a:p>
            <a:pPr marL="285750" indent="-285750">
              <a:buFont typeface="Wingdings" panose="02040502050405020303" pitchFamily="18" charset="0"/>
              <a:buChar char="§"/>
            </a:pPr>
            <a:r>
              <a:rPr lang="en-US">
                <a:solidFill>
                  <a:srgbClr val="1C1C1C"/>
                </a:solidFill>
                <a:latin typeface="Cambria"/>
                <a:ea typeface="Cambria"/>
                <a:cs typeface="Calibri"/>
                <a:hlinkClick r:id="rId6">
                  <a:extLst>
                    <a:ext uri="{A12FA001-AC4F-418D-AE19-62706E023703}">
                      <ahyp:hlinkClr xmlns:ahyp="http://schemas.microsoft.com/office/drawing/2018/hyperlinkcolor" val="tx"/>
                    </a:ext>
                  </a:extLst>
                </a:hlinkClick>
              </a:rPr>
              <a:t>CDP Disclosure 2027: </a:t>
            </a:r>
            <a:r>
              <a:rPr lang="en-US">
                <a:solidFill>
                  <a:srgbClr val="1C1C1C"/>
                </a:solidFill>
                <a:latin typeface="Cambria"/>
                <a:ea typeface="Cambria"/>
                <a:cs typeface="Calibri"/>
                <a:hlinkClick r:id="rId6"/>
              </a:rPr>
              <a:t>shorter cycle.</a:t>
            </a:r>
            <a:r>
              <a:rPr lang="en-US">
                <a:solidFill>
                  <a:srgbClr val="1C1C1C"/>
                </a:solidFill>
                <a:latin typeface="Cambria"/>
                <a:ea typeface="Cambria"/>
                <a:cs typeface="Calibri"/>
                <a:hlinkClick r:id="rId6">
                  <a:extLst>
                    <a:ext uri="{A12FA001-AC4F-418D-AE19-62706E023703}">
                      <ahyp:hlinkClr xmlns:ahyp="http://schemas.microsoft.com/office/drawing/2018/hyperlinkcolor" val="tx"/>
                    </a:ext>
                  </a:extLst>
                </a:hlinkClick>
              </a:rPr>
              <a:t> beginning sooner</a:t>
            </a:r>
          </a:p>
          <a:p>
            <a:pPr marL="789305" lvl="3" indent="-285750">
              <a:spcBef>
                <a:spcPts val="0"/>
              </a:spcBef>
              <a:buFont typeface="Wingdings" panose="02040502050405020303" pitchFamily="18" charset="0"/>
              <a:buChar char="§"/>
            </a:pPr>
            <a:r>
              <a:rPr lang="en-US">
                <a:solidFill>
                  <a:srgbClr val="1C1C1C"/>
                </a:solidFill>
                <a:latin typeface="Cambria"/>
                <a:ea typeface="Cambria"/>
                <a:cs typeface="Calibri"/>
              </a:rPr>
              <a:t>Response window opens </a:t>
            </a:r>
            <a:r>
              <a:rPr lang="en-US" b="1">
                <a:solidFill>
                  <a:srgbClr val="1C1C1C"/>
                </a:solidFill>
                <a:latin typeface="Cambria"/>
                <a:ea typeface="Cambria"/>
                <a:cs typeface="Calibri"/>
              </a:rPr>
              <a:t>April 14</a:t>
            </a:r>
            <a:r>
              <a:rPr lang="en-US">
                <a:solidFill>
                  <a:srgbClr val="1C1C1C"/>
                </a:solidFill>
                <a:latin typeface="Cambria"/>
                <a:ea typeface="Cambria"/>
                <a:cs typeface="Calibri"/>
              </a:rPr>
              <a:t>, deadline for scored responses </a:t>
            </a:r>
            <a:r>
              <a:rPr lang="en-US" b="1">
                <a:solidFill>
                  <a:srgbClr val="1C1C1C"/>
                </a:solidFill>
                <a:latin typeface="Cambria"/>
                <a:ea typeface="Cambria"/>
                <a:cs typeface="Calibri"/>
              </a:rPr>
              <a:t>June 23</a:t>
            </a:r>
          </a:p>
          <a:p>
            <a:pPr marL="789305" lvl="3" indent="-285750">
              <a:spcBef>
                <a:spcPts val="0"/>
              </a:spcBef>
              <a:buFont typeface="Wingdings" panose="02040502050405020303" pitchFamily="18" charset="0"/>
              <a:buChar char="§"/>
            </a:pPr>
            <a:r>
              <a:rPr lang="en-US">
                <a:solidFill>
                  <a:srgbClr val="1C1C1C"/>
                </a:solidFill>
                <a:latin typeface="Cambria"/>
                <a:ea typeface="Cambria"/>
                <a:cs typeface="Calibri"/>
              </a:rPr>
              <a:t>Final response deadline </a:t>
            </a:r>
            <a:r>
              <a:rPr lang="en-US" b="1">
                <a:solidFill>
                  <a:srgbClr val="1C1C1C"/>
                </a:solidFill>
                <a:latin typeface="Cambria"/>
                <a:ea typeface="Cambria"/>
                <a:cs typeface="Calibri"/>
              </a:rPr>
              <a:t>August 25</a:t>
            </a:r>
          </a:p>
          <a:p>
            <a:pPr marL="789305" lvl="3" indent="-285750">
              <a:spcBef>
                <a:spcPts val="0"/>
              </a:spcBef>
              <a:buFont typeface="Wingdings" panose="02040502050405020303" pitchFamily="18" charset="0"/>
              <a:buChar char="§"/>
            </a:pPr>
            <a:r>
              <a:rPr lang="en-US">
                <a:solidFill>
                  <a:srgbClr val="1C1C1C"/>
                </a:solidFill>
                <a:latin typeface="Cambria"/>
                <a:ea typeface="Cambria"/>
                <a:cs typeface="Calibri"/>
              </a:rPr>
              <a:t>Response window is 1 month shorter than previous years</a:t>
            </a:r>
          </a:p>
          <a:p>
            <a:pPr marL="789305" lvl="3" indent="-285750">
              <a:spcBef>
                <a:spcPts val="0"/>
              </a:spcBef>
              <a:buFont typeface="Wingdings" panose="02040502050405020303" pitchFamily="18" charset="0"/>
              <a:buChar char="§"/>
            </a:pPr>
            <a:r>
              <a:rPr lang="en-US" i="1">
                <a:solidFill>
                  <a:srgbClr val="1C1C1C"/>
                </a:solidFill>
                <a:latin typeface="Cambria"/>
                <a:ea typeface="Cambria"/>
                <a:cs typeface="Calibri"/>
              </a:rPr>
              <a:t>Discussion: </a:t>
            </a:r>
            <a:r>
              <a:rPr lang="en-US" i="1">
                <a:cs typeface="Calibri"/>
              </a:rPr>
              <a:t>Any reactions </a:t>
            </a:r>
            <a:r>
              <a:rPr lang="en-US" i="1"/>
              <a:t>to the new CDP disclosure timeline? How are we thinking about adjusting plans to meet it?</a:t>
            </a:r>
            <a:endParaRPr lang="en-US" i="1">
              <a:solidFill>
                <a:srgbClr val="1C1C1C"/>
              </a:solidFill>
              <a:latin typeface="Cambria"/>
              <a:ea typeface="Cambria"/>
              <a:cs typeface="Calibri"/>
            </a:endParaRPr>
          </a:p>
          <a:p>
            <a:pPr marL="503555" lvl="3" indent="0">
              <a:spcBef>
                <a:spcPts val="0"/>
              </a:spcBef>
              <a:buNone/>
            </a:pPr>
            <a:endParaRPr lang="en-US" sz="1400" i="1">
              <a:solidFill>
                <a:srgbClr val="1C1C1C"/>
              </a:solidFill>
              <a:latin typeface="Cambria"/>
              <a:ea typeface="Cambria"/>
              <a:cs typeface="Calibri"/>
            </a:endParaRPr>
          </a:p>
          <a:p>
            <a:pPr indent="0"/>
            <a:r>
              <a:rPr lang="en-US" b="1">
                <a:solidFill>
                  <a:schemeClr val="bg2">
                    <a:lumMod val="49000"/>
                  </a:schemeClr>
                </a:solidFill>
                <a:latin typeface="Cambria"/>
                <a:ea typeface="Cambria"/>
                <a:cs typeface="Calibri"/>
              </a:rPr>
              <a:t>ERM &amp; the Sustainability Institute Updates:</a:t>
            </a:r>
            <a:endParaRPr lang="en-US" b="1">
              <a:solidFill>
                <a:schemeClr val="bg2">
                  <a:lumMod val="49000"/>
                </a:schemeClr>
              </a:solidFill>
              <a:ea typeface="Cambria" panose="02040503050406030204"/>
            </a:endParaRPr>
          </a:p>
          <a:p>
            <a:pPr marL="285115" lvl="1" indent="-285750">
              <a:buFont typeface="Arial" panose="020B0604020202020204" pitchFamily="34" charset="0"/>
              <a:buChar char="•"/>
            </a:pPr>
            <a:r>
              <a:rPr lang="en-US" b="0">
                <a:solidFill>
                  <a:srgbClr val="1C1C1C"/>
                </a:solidFill>
                <a:latin typeface="Cambria"/>
                <a:ea typeface="Cambria"/>
                <a:cs typeface="Calibri"/>
              </a:rPr>
              <a:t>Report: </a:t>
            </a:r>
            <a:r>
              <a:rPr lang="en-US" b="0">
                <a:solidFill>
                  <a:srgbClr val="1C1C1C"/>
                </a:solidFill>
                <a:latin typeface="Cambria"/>
                <a:ea typeface="Cambria"/>
                <a:cs typeface="Calibri"/>
                <a:hlinkClick r:id="rId7"/>
              </a:rPr>
              <a:t>June Quarterly Trends</a:t>
            </a:r>
            <a:endParaRPr lang="en-US" b="0">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rPr>
              <a:t>Blog: </a:t>
            </a:r>
            <a:r>
              <a:rPr lang="en-US" b="0">
                <a:latin typeface="Cambria"/>
                <a:ea typeface="Cambria"/>
                <a:cs typeface="Calibri"/>
                <a:hlinkClick r:id="rId8"/>
              </a:rPr>
              <a:t>Trellis Impact 26 Insights: Where Innovation Powers Sustainable Business</a:t>
            </a:r>
            <a:endParaRPr lang="en-US" b="0">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rPr>
              <a:t>Council on Sustainability Transformation White Paper: </a:t>
            </a:r>
            <a:r>
              <a:rPr lang="en-US" b="0">
                <a:latin typeface="Cambria"/>
                <a:ea typeface="Cambria"/>
                <a:cs typeface="Calibri"/>
                <a:hlinkClick r:id="rId9"/>
              </a:rPr>
              <a:t>From Silo to System: Connecting sustainability to the core of business</a:t>
            </a:r>
            <a:endParaRPr lang="en-US" b="0">
              <a:latin typeface="Cambria"/>
              <a:ea typeface="Cambria"/>
              <a:cs typeface="Calibri"/>
            </a:endParaRPr>
          </a:p>
          <a:p>
            <a:pPr marL="285115" lvl="1" indent="-285750">
              <a:buFont typeface="Arial" panose="020B0604020202020204" pitchFamily="34" charset="0"/>
              <a:buChar char="•"/>
            </a:pPr>
            <a:r>
              <a:rPr lang="en-US" b="0">
                <a:latin typeface="Cambria"/>
                <a:ea typeface="Cambria"/>
                <a:cs typeface="Calibri"/>
              </a:rPr>
              <a:t>Upcoming: New York Climate Week calendar</a:t>
            </a:r>
            <a:endParaRPr lang="en-US" sz="1500" b="0">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a:p>
            <a:pPr marL="285750" indent="-285750">
              <a:buFont typeface="Wingdings" panose="02040502050405020303" pitchFamily="18" charset="0"/>
              <a:buChar char="§"/>
            </a:pPr>
            <a:endParaRPr lang="en-US">
              <a:latin typeface="Cambria"/>
              <a:ea typeface="Cambria"/>
              <a:cs typeface="Calibri"/>
            </a:endParaRPr>
          </a:p>
        </p:txBody>
      </p:sp>
      <p:pic>
        <p:nvPicPr>
          <p:cNvPr id="9" name="Picture 7" descr="A group of people walking on a hill&#10;&#10;AI-generated content may be incorrect.">
            <a:extLst>
              <a:ext uri="{FF2B5EF4-FFF2-40B4-BE49-F238E27FC236}">
                <a16:creationId xmlns:a16="http://schemas.microsoft.com/office/drawing/2014/main" id="{A6B95B6A-EF48-E5E5-73A7-F00089BA64CC}"/>
              </a:ext>
            </a:extLst>
          </p:cNvPr>
          <p:cNvPicPr>
            <a:picLocks noChangeAspect="1"/>
          </p:cNvPicPr>
          <p:nvPr>
            <p:custDataLst>
              <p:tags r:id="rId1"/>
            </p:custDataLst>
          </p:nvPr>
        </p:nvPicPr>
        <p:blipFill rotWithShape="1">
          <a:blip r:embed="rId10"/>
          <a:srcRect l="22786" r="22786"/>
          <a:stretch/>
        </p:blipFill>
        <p:spPr>
          <a:xfrm>
            <a:off x="8149300" y="1512000"/>
            <a:ext cx="3824205" cy="4683600"/>
          </a:xfrm>
          <a:prstGeom prst="rect">
            <a:avLst/>
          </a:prstGeom>
        </p:spPr>
      </p:pic>
      <p:sp>
        <p:nvSpPr>
          <p:cNvPr id="6" name="Title 5">
            <a:extLst>
              <a:ext uri="{FF2B5EF4-FFF2-40B4-BE49-F238E27FC236}">
                <a16:creationId xmlns:a16="http://schemas.microsoft.com/office/drawing/2014/main" id="{C4CFD420-2AAF-A15A-EDA5-46B48F70627C}"/>
              </a:ext>
            </a:extLst>
          </p:cNvPr>
          <p:cNvSpPr>
            <a:spLocks noGrp="1"/>
          </p:cNvSpPr>
          <p:nvPr>
            <p:ph type="title"/>
          </p:nvPr>
        </p:nvSpPr>
        <p:spPr>
          <a:xfrm>
            <a:off x="215905" y="216000"/>
            <a:ext cx="11757600" cy="387798"/>
          </a:xfrm>
        </p:spPr>
        <p:txBody>
          <a:bodyPr/>
          <a:lstStyle/>
          <a:p>
            <a:r>
              <a:rPr lang="en-US"/>
              <a:t>Current events in the ESG landscape</a:t>
            </a:r>
          </a:p>
        </p:txBody>
      </p:sp>
      <p:sp>
        <p:nvSpPr>
          <p:cNvPr id="7" name="Text Placeholder 6">
            <a:extLst>
              <a:ext uri="{FF2B5EF4-FFF2-40B4-BE49-F238E27FC236}">
                <a16:creationId xmlns:a16="http://schemas.microsoft.com/office/drawing/2014/main" id="{7C7DF44E-C63B-F9EF-66D9-7E9DA12A7149}"/>
              </a:ext>
            </a:extLst>
          </p:cNvPr>
          <p:cNvSpPr>
            <a:spLocks noGrp="1"/>
          </p:cNvSpPr>
          <p:nvPr>
            <p:ph type="body" idx="1"/>
          </p:nvPr>
        </p:nvSpPr>
        <p:spPr>
          <a:xfrm>
            <a:off x="215905" y="752795"/>
            <a:ext cx="11757600" cy="246221"/>
          </a:xfrm>
        </p:spPr>
        <p:txBody>
          <a:bodyPr/>
          <a:lstStyle/>
          <a:p>
            <a:r>
              <a:rPr lang="en-US"/>
              <a:t>A discussion on the most pertinent events impacting our Working Group members</a:t>
            </a:r>
          </a:p>
        </p:txBody>
      </p:sp>
    </p:spTree>
    <p:extLst>
      <p:ext uri="{BB962C8B-B14F-4D97-AF65-F5344CB8AC3E}">
        <p14:creationId xmlns:p14="http://schemas.microsoft.com/office/powerpoint/2010/main" val="3796626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EFBC570-FBEB-1A54-6891-210142CC76A4}"/>
              </a:ext>
            </a:extLst>
          </p:cNvPr>
          <p:cNvSpPr>
            <a:spLocks noGrp="1"/>
          </p:cNvSpPr>
          <p:nvPr>
            <p:ph type="sldNum" sz="quarter" idx="12"/>
          </p:nvPr>
        </p:nvSpPr>
        <p:spPr/>
        <p:txBody>
          <a:bodyPr/>
          <a:lstStyle/>
          <a:p>
            <a:fld id="{3954854E-1B22-401C-B4EE-1698A89C07E3}" type="slidenum">
              <a:rPr lang="en-GB" smtClean="0"/>
              <a:t>8</a:t>
            </a:fld>
            <a:endParaRPr lang="en-GB"/>
          </a:p>
        </p:txBody>
      </p:sp>
      <p:sp>
        <p:nvSpPr>
          <p:cNvPr id="3" name="Footer Placeholder 2">
            <a:extLst>
              <a:ext uri="{FF2B5EF4-FFF2-40B4-BE49-F238E27FC236}">
                <a16:creationId xmlns:a16="http://schemas.microsoft.com/office/drawing/2014/main" id="{5A1BC3D1-6F24-E175-BBDE-BE4EB9246E92}"/>
              </a:ext>
            </a:extLst>
          </p:cNvPr>
          <p:cNvSpPr>
            <a:spLocks noGrp="1"/>
          </p:cNvSpPr>
          <p:nvPr>
            <p:ph type="ftr" sz="quarter" idx="11"/>
          </p:nvPr>
        </p:nvSpPr>
        <p:spPr/>
        <p:txBody>
          <a:bodyPr/>
          <a:lstStyle/>
          <a:p>
            <a:r>
              <a:rPr lang="en-US"/>
              <a:t>ESG Ratings Working Group 2026</a:t>
            </a:r>
            <a:endParaRPr lang="en-GB"/>
          </a:p>
        </p:txBody>
      </p:sp>
      <p:sp>
        <p:nvSpPr>
          <p:cNvPr id="7" name="Text Placeholder 6">
            <a:extLst>
              <a:ext uri="{FF2B5EF4-FFF2-40B4-BE49-F238E27FC236}">
                <a16:creationId xmlns:a16="http://schemas.microsoft.com/office/drawing/2014/main" id="{58166180-776B-33A6-CF63-6F70C9AF70B3}"/>
              </a:ext>
            </a:extLst>
          </p:cNvPr>
          <p:cNvSpPr>
            <a:spLocks noGrp="1"/>
          </p:cNvSpPr>
          <p:nvPr>
            <p:ph type="body" sz="quarter" idx="18"/>
          </p:nvPr>
        </p:nvSpPr>
        <p:spPr/>
        <p:txBody>
          <a:bodyPr/>
          <a:lstStyle/>
          <a:p>
            <a:endParaRPr lang="en-US"/>
          </a:p>
        </p:txBody>
      </p:sp>
      <p:sp>
        <p:nvSpPr>
          <p:cNvPr id="8" name="Text Placeholder 7">
            <a:extLst>
              <a:ext uri="{FF2B5EF4-FFF2-40B4-BE49-F238E27FC236}">
                <a16:creationId xmlns:a16="http://schemas.microsoft.com/office/drawing/2014/main" id="{D4B49939-7275-AE51-7C12-A4017AA8948C}"/>
              </a:ext>
            </a:extLst>
          </p:cNvPr>
          <p:cNvSpPr>
            <a:spLocks noGrp="1"/>
          </p:cNvSpPr>
          <p:nvPr>
            <p:ph type="body" sz="quarter" idx="23"/>
          </p:nvPr>
        </p:nvSpPr>
        <p:spPr/>
        <p:txBody>
          <a:bodyPr/>
          <a:lstStyle/>
          <a:p>
            <a:endParaRPr lang="en-US"/>
          </a:p>
        </p:txBody>
      </p:sp>
      <p:sp>
        <p:nvSpPr>
          <p:cNvPr id="6" name="Title 5">
            <a:extLst>
              <a:ext uri="{FF2B5EF4-FFF2-40B4-BE49-F238E27FC236}">
                <a16:creationId xmlns:a16="http://schemas.microsoft.com/office/drawing/2014/main" id="{4D4FAC80-2FE2-A3E0-8FAB-397B889454D1}"/>
              </a:ext>
            </a:extLst>
          </p:cNvPr>
          <p:cNvSpPr>
            <a:spLocks noGrp="1"/>
          </p:cNvSpPr>
          <p:nvPr>
            <p:ph type="title"/>
          </p:nvPr>
        </p:nvSpPr>
        <p:spPr/>
        <p:txBody>
          <a:bodyPr/>
          <a:lstStyle/>
          <a:p>
            <a:r>
              <a:rPr lang="en-US">
                <a:ea typeface="Cambria"/>
              </a:rPr>
              <a:t>Next up:</a:t>
            </a:r>
            <a:endParaRPr lang="en-US"/>
          </a:p>
        </p:txBody>
      </p:sp>
      <p:sp>
        <p:nvSpPr>
          <p:cNvPr id="4" name="Text Placeholder 3">
            <a:extLst>
              <a:ext uri="{FF2B5EF4-FFF2-40B4-BE49-F238E27FC236}">
                <a16:creationId xmlns:a16="http://schemas.microsoft.com/office/drawing/2014/main" id="{08822853-E166-F1BD-2DC4-94A6ECA99EF1}"/>
              </a:ext>
            </a:extLst>
          </p:cNvPr>
          <p:cNvSpPr>
            <a:spLocks noGrp="1"/>
          </p:cNvSpPr>
          <p:nvPr>
            <p:ph type="body" idx="1"/>
          </p:nvPr>
        </p:nvSpPr>
        <p:spPr/>
        <p:txBody>
          <a:bodyPr/>
          <a:lstStyle/>
          <a:p>
            <a:endParaRPr lang="en-US"/>
          </a:p>
        </p:txBody>
      </p:sp>
      <p:sp>
        <p:nvSpPr>
          <p:cNvPr id="11" name="TextBox 10">
            <a:extLst>
              <a:ext uri="{FF2B5EF4-FFF2-40B4-BE49-F238E27FC236}">
                <a16:creationId xmlns:a16="http://schemas.microsoft.com/office/drawing/2014/main" id="{A1D9EAD7-BBEC-697C-6C7D-186F2A3137FE}"/>
              </a:ext>
            </a:extLst>
          </p:cNvPr>
          <p:cNvSpPr txBox="1"/>
          <p:nvPr/>
        </p:nvSpPr>
        <p:spPr>
          <a:xfrm>
            <a:off x="1806745" y="1771476"/>
            <a:ext cx="2608873" cy="492443"/>
          </a:xfrm>
          <a:prstGeom prst="rect">
            <a:avLst/>
          </a:prstGeom>
          <a:noFill/>
        </p:spPr>
        <p:txBody>
          <a:bodyPr wrap="square" lIns="0" tIns="0" rIns="0" bIns="0" rtlCol="0" anchor="t">
            <a:spAutoFit/>
          </a:bodyPr>
          <a:lstStyle/>
          <a:p>
            <a:r>
              <a:rPr lang="en-US" sz="3200"/>
              <a:t>September 16</a:t>
            </a:r>
          </a:p>
        </p:txBody>
      </p:sp>
      <p:sp>
        <p:nvSpPr>
          <p:cNvPr id="14" name="TextBox 13">
            <a:extLst>
              <a:ext uri="{FF2B5EF4-FFF2-40B4-BE49-F238E27FC236}">
                <a16:creationId xmlns:a16="http://schemas.microsoft.com/office/drawing/2014/main" id="{8D9F9FAF-F265-E01F-23E5-86E61287B7D2}"/>
              </a:ext>
            </a:extLst>
          </p:cNvPr>
          <p:cNvSpPr txBox="1"/>
          <p:nvPr/>
        </p:nvSpPr>
        <p:spPr>
          <a:xfrm>
            <a:off x="7956380" y="1771476"/>
            <a:ext cx="2428875" cy="492443"/>
          </a:xfrm>
          <a:prstGeom prst="rect">
            <a:avLst/>
          </a:prstGeom>
          <a:noFill/>
        </p:spPr>
        <p:txBody>
          <a:bodyPr wrap="square" lIns="0" tIns="0" rIns="0" bIns="0" rtlCol="0">
            <a:spAutoFit/>
          </a:bodyPr>
          <a:lstStyle/>
          <a:p>
            <a:pPr algn="l"/>
            <a:r>
              <a:rPr lang="en-US" sz="3200"/>
              <a:t>October 21</a:t>
            </a:r>
          </a:p>
        </p:txBody>
      </p:sp>
      <p:pic>
        <p:nvPicPr>
          <p:cNvPr id="16" name="Picture 15">
            <a:extLst>
              <a:ext uri="{FF2B5EF4-FFF2-40B4-BE49-F238E27FC236}">
                <a16:creationId xmlns:a16="http://schemas.microsoft.com/office/drawing/2014/main" id="{54C0EA15-E09C-F95E-9E32-7B1ABCF1A63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20227" y="2526873"/>
            <a:ext cx="2513623" cy="2513623"/>
          </a:xfrm>
          <a:prstGeom prst="rect">
            <a:avLst/>
          </a:prstGeom>
        </p:spPr>
      </p:pic>
      <p:pic>
        <p:nvPicPr>
          <p:cNvPr id="26" name="Picture 25">
            <a:extLst>
              <a:ext uri="{FF2B5EF4-FFF2-40B4-BE49-F238E27FC236}">
                <a16:creationId xmlns:a16="http://schemas.microsoft.com/office/drawing/2014/main" id="{484CF589-2324-94D4-45A9-6467EAEE2C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7617" y="2340646"/>
            <a:ext cx="5486400" cy="2886075"/>
          </a:xfrm>
          <a:prstGeom prst="rect">
            <a:avLst/>
          </a:prstGeom>
        </p:spPr>
      </p:pic>
    </p:spTree>
    <p:extLst>
      <p:ext uri="{BB962C8B-B14F-4D97-AF65-F5344CB8AC3E}">
        <p14:creationId xmlns:p14="http://schemas.microsoft.com/office/powerpoint/2010/main" val="4263267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7924C76-E87A-D8F1-F97E-2F03070F5376}"/>
              </a:ext>
            </a:extLst>
          </p:cNvPr>
          <p:cNvSpPr>
            <a:spLocks noGrp="1"/>
          </p:cNvSpPr>
          <p:nvPr>
            <p:ph type="sldNum" sz="quarter" idx="12"/>
          </p:nvPr>
        </p:nvSpPr>
        <p:spPr/>
        <p:txBody>
          <a:bodyPr/>
          <a:lstStyle/>
          <a:p>
            <a:fld id="{3954854E-1B22-401C-B4EE-1698A89C07E3}" type="slidenum">
              <a:rPr lang="en-US" smtClean="0"/>
              <a:pPr/>
              <a:t>9</a:t>
            </a:fld>
            <a:endParaRPr lang="en-US"/>
          </a:p>
        </p:txBody>
      </p:sp>
      <p:sp>
        <p:nvSpPr>
          <p:cNvPr id="4" name="Footer Placeholder 3">
            <a:extLst>
              <a:ext uri="{FF2B5EF4-FFF2-40B4-BE49-F238E27FC236}">
                <a16:creationId xmlns:a16="http://schemas.microsoft.com/office/drawing/2014/main" id="{C4563D62-9C9A-CA1D-CB53-630372AF5F25}"/>
              </a:ext>
            </a:extLst>
          </p:cNvPr>
          <p:cNvSpPr>
            <a:spLocks noGrp="1"/>
          </p:cNvSpPr>
          <p:nvPr>
            <p:ph type="ftr" sz="quarter" idx="11"/>
          </p:nvPr>
        </p:nvSpPr>
        <p:spPr/>
        <p:txBody>
          <a:bodyPr/>
          <a:lstStyle/>
          <a:p>
            <a:r>
              <a:rPr lang="en-US"/>
              <a:t>ESG Ratings Working Group 2026</a:t>
            </a:r>
          </a:p>
        </p:txBody>
      </p:sp>
      <p:sp>
        <p:nvSpPr>
          <p:cNvPr id="5" name="Text Placeholder 4">
            <a:extLst>
              <a:ext uri="{FF2B5EF4-FFF2-40B4-BE49-F238E27FC236}">
                <a16:creationId xmlns:a16="http://schemas.microsoft.com/office/drawing/2014/main" id="{4D01BE82-3A31-17C1-5EF1-EE14DDB54994}"/>
              </a:ext>
            </a:extLst>
          </p:cNvPr>
          <p:cNvSpPr>
            <a:spLocks noGrp="1"/>
          </p:cNvSpPr>
          <p:nvPr>
            <p:ph type="body" sz="quarter" idx="13"/>
          </p:nvPr>
        </p:nvSpPr>
        <p:spPr>
          <a:xfrm>
            <a:off x="2254250" y="198438"/>
            <a:ext cx="3841750" cy="5653722"/>
          </a:xfrm>
        </p:spPr>
        <p:txBody>
          <a:bodyPr vert="horz" lIns="0" tIns="0" rIns="0" bIns="0" rtlCol="0" anchor="t">
            <a:noAutofit/>
          </a:bodyPr>
          <a:lstStyle/>
          <a:p>
            <a:r>
              <a:rPr lang="en-US" b="1"/>
              <a:t>Mark Lee </a:t>
            </a:r>
          </a:p>
          <a:p>
            <a:r>
              <a:rPr lang="en-US" sz="1400"/>
              <a:t>Global Director, Thought Leadership, ERM </a:t>
            </a:r>
            <a:endParaRPr lang="en-US" sz="1400">
              <a:ea typeface="Cambria"/>
            </a:endParaRPr>
          </a:p>
          <a:p>
            <a:r>
              <a:rPr lang="en-US" sz="1400"/>
              <a:t>Mark.Lee@erm.com </a:t>
            </a:r>
            <a:endParaRPr lang="en-US" sz="1400">
              <a:ea typeface="Cambria"/>
            </a:endParaRPr>
          </a:p>
          <a:p>
            <a:endParaRPr lang="en-US"/>
          </a:p>
          <a:p>
            <a:r>
              <a:rPr lang="en-US" b="1">
                <a:ea typeface="Cambria"/>
              </a:rPr>
              <a:t>Catherine (Katie) Osborn</a:t>
            </a:r>
          </a:p>
          <a:p>
            <a:r>
              <a:rPr lang="en-US" sz="1400"/>
              <a:t>Associate Partner, ERM</a:t>
            </a:r>
          </a:p>
          <a:p>
            <a:r>
              <a:rPr lang="en-US" sz="1400"/>
              <a:t>Catherine.Osborn@erm.com </a:t>
            </a:r>
            <a:endParaRPr lang="en-US" sz="1400">
              <a:ea typeface="Cambria"/>
            </a:endParaRPr>
          </a:p>
          <a:p>
            <a:endParaRPr lang="en-US"/>
          </a:p>
          <a:p>
            <a:r>
              <a:rPr lang="en-US" b="1">
                <a:ea typeface="Cambria"/>
              </a:rPr>
              <a:t>Kristin Siepker</a:t>
            </a:r>
            <a:endParaRPr lang="en-US">
              <a:solidFill>
                <a:srgbClr val="1C1C1C"/>
              </a:solidFill>
              <a:ea typeface="Cambria"/>
            </a:endParaRPr>
          </a:p>
          <a:p>
            <a:r>
              <a:rPr lang="en-US" sz="1400">
                <a:ea typeface="Cambria"/>
              </a:rPr>
              <a:t>Manager, Project Administration, ERM  </a:t>
            </a:r>
            <a:endParaRPr lang="en-US" sz="1400">
              <a:solidFill>
                <a:srgbClr val="1C1C1C"/>
              </a:solidFill>
              <a:ea typeface="Cambria"/>
            </a:endParaRPr>
          </a:p>
          <a:p>
            <a:r>
              <a:rPr lang="en-US" sz="1400">
                <a:ea typeface="Cambria"/>
              </a:rPr>
              <a:t>Kristin.Siepker@erm.com </a:t>
            </a:r>
          </a:p>
          <a:p>
            <a:endParaRPr lang="en-US" b="1"/>
          </a:p>
          <a:p>
            <a:r>
              <a:rPr lang="en-US" b="1"/>
              <a:t>Katie Langemeier</a:t>
            </a:r>
            <a:endParaRPr lang="en-US" b="1">
              <a:ea typeface="Cambria"/>
            </a:endParaRPr>
          </a:p>
          <a:p>
            <a:r>
              <a:rPr lang="en-US" sz="1400"/>
              <a:t>Research &amp; Consulting Senior Associate, the ERM Sustainability Institute </a:t>
            </a:r>
            <a:endParaRPr lang="en-US" sz="1400">
              <a:ea typeface="Cambria"/>
            </a:endParaRPr>
          </a:p>
          <a:p>
            <a:r>
              <a:rPr lang="en-US" sz="1400"/>
              <a:t>Katie.Langemeier@erm.com</a:t>
            </a:r>
            <a:endParaRPr lang="en-US" sz="1400">
              <a:ea typeface="Cambria"/>
            </a:endParaRPr>
          </a:p>
          <a:p>
            <a:endParaRPr lang="en-US" b="1"/>
          </a:p>
          <a:p>
            <a:endParaRPr lang="en-US" b="1">
              <a:ea typeface="Cambria"/>
            </a:endParaRPr>
          </a:p>
          <a:p>
            <a:endParaRPr lang="en-US"/>
          </a:p>
        </p:txBody>
      </p:sp>
      <p:pic>
        <p:nvPicPr>
          <p:cNvPr id="7" name="Picture 5">
            <a:extLst>
              <a:ext uri="{FF2B5EF4-FFF2-40B4-BE49-F238E27FC236}">
                <a16:creationId xmlns:a16="http://schemas.microsoft.com/office/drawing/2014/main" id="{93C23C9D-0C3E-9C66-A68A-C8545496ACD5}"/>
              </a:ext>
            </a:extLst>
          </p:cNvPr>
          <p:cNvPicPr>
            <a:picLocks noChangeAspect="1"/>
          </p:cNvPicPr>
          <p:nvPr>
            <p:custDataLst>
              <p:tags r:id="rId3"/>
            </p:custDataLst>
          </p:nvPr>
        </p:nvPicPr>
        <p:blipFill rotWithShape="1">
          <a:blip r:embed="rId5">
            <a:extLst>
              <a:ext uri="{28A0092B-C50C-407E-A947-70E740481C1C}">
                <a14:useLocalDpi xmlns:a14="http://schemas.microsoft.com/office/drawing/2010/main" val="0"/>
              </a:ext>
            </a:extLst>
          </a:blip>
          <a:srcRect l="25007" r="25007"/>
          <a:stretch>
            <a:fillRect/>
          </a:stretch>
        </p:blipFill>
        <p:spPr>
          <a:xfrm>
            <a:off x="7048500" y="0"/>
            <a:ext cx="5143500" cy="6858000"/>
          </a:xfrm>
          <a:prstGeom prst="rect">
            <a:avLst/>
          </a:prstGeom>
        </p:spPr>
      </p:pic>
    </p:spTree>
    <p:custDataLst>
      <p:custData r:id="rId1"/>
      <p:custData r:id="rId2"/>
    </p:custDataLst>
    <p:extLst>
      <p:ext uri="{BB962C8B-B14F-4D97-AF65-F5344CB8AC3E}">
        <p14:creationId xmlns:p14="http://schemas.microsoft.com/office/powerpoint/2010/main" val="4195732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493fd270-96db-4ea7-8d13-7d19e506c8fb.jpeg"/>
</p:tagLst>
</file>

<file path=ppt/tags/tag2.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General_058.svg"/>
</p:tagLst>
</file>

<file path=ppt/tags/tag3.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General_053.svg"/>
</p:tagLst>
</file>

<file path=ppt/tags/tag4.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ab3afd99-1881-4f88-8436-4cd61446a922.jpeg"/>
</p:tagLst>
</file>

<file path=ppt/tags/tag5.xml><?xml version="1.0" encoding="utf-8"?>
<p:tagLst xmlns:a="http://schemas.openxmlformats.org/drawingml/2006/main" xmlns:r="http://schemas.openxmlformats.org/officeDocument/2006/relationships" xmlns:p="http://schemas.openxmlformats.org/presentationml/2006/main">
  <p:tag name="CONTAINEDIMAGEPATH" val="C:\Users\Kristin.Siepker\AppData\Local\Templafy\AddIns\PowerPointVsto\72422014-5efd-40b0-bb6a-33cde17b6aee.jpeg"/>
</p:tagLst>
</file>

<file path=ppt/theme/theme1.xml><?xml version="1.0" encoding="utf-8"?>
<a:theme xmlns:a="http://schemas.openxmlformats.org/drawingml/2006/main" name="ERM Theme">
  <a:themeElements>
    <a:clrScheme name="ERM Sustainability Institute">
      <a:dk1>
        <a:srgbClr val="1C1C1C"/>
      </a:dk1>
      <a:lt1>
        <a:srgbClr val="FFFFFF"/>
      </a:lt1>
      <a:dk2>
        <a:srgbClr val="D3DFD3"/>
      </a:dk2>
      <a:lt2>
        <a:srgbClr val="00FFBE"/>
      </a:lt2>
      <a:accent1>
        <a:srgbClr val="00798E"/>
      </a:accent1>
      <a:accent2>
        <a:srgbClr val="0A0047"/>
      </a:accent2>
      <a:accent3>
        <a:srgbClr val="49596D"/>
      </a:accent3>
      <a:accent4>
        <a:srgbClr val="89A1A7"/>
      </a:accent4>
      <a:accent5>
        <a:srgbClr val="B7B2AA"/>
      </a:accent5>
      <a:accent6>
        <a:srgbClr val="858A7F"/>
      </a:accent6>
      <a:hlink>
        <a:srgbClr val="1C1C1C"/>
      </a:hlink>
      <a:folHlink>
        <a:srgbClr val="1C1C1C"/>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txDef>
      <a:spPr>
        <a:noFill/>
      </a:spPr>
      <a:bodyPr wrap="square" lIns="0" tIns="0" rIns="0" bIns="0" rtlCol="0">
        <a:spAutoFit/>
      </a:bodyPr>
      <a:lstStyle>
        <a:defPPr algn="l">
          <a:defRPr sz="1600" dirty="0" err="1" smtClean="0"/>
        </a:defPPr>
      </a:lstStyle>
    </a:txDef>
  </a:objectDefaults>
  <a:extraClrSchemeLst/>
  <a:custClrLst>
    <a:custClr name="Mint">
      <a:srgbClr val="00FFBB"/>
    </a:custClr>
    <a:custClr name="Green Alert">
      <a:srgbClr val="00EB00"/>
    </a:custClr>
    <a:custClr name="Yellow Alert">
      <a:srgbClr val="DDFF00"/>
    </a:custClr>
    <a:custClr name="Red Alert">
      <a:srgbClr val="FF3600"/>
    </a:custClr>
    <a:custClr name="Grey Alert">
      <a:srgbClr val="D9D9D9"/>
    </a:custClr>
  </a:custClr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 Section headers">
  <a:themeElements>
    <a:clrScheme name="ERM">
      <a:dk1>
        <a:srgbClr val="000000"/>
      </a:dk1>
      <a:lt1>
        <a:srgbClr val="FFFFFF"/>
      </a:lt1>
      <a:dk2>
        <a:srgbClr val="00795F"/>
      </a:dk2>
      <a:lt2>
        <a:srgbClr val="B1A800"/>
      </a:lt2>
      <a:accent1>
        <a:srgbClr val="003361"/>
      </a:accent1>
      <a:accent2>
        <a:srgbClr val="008DD6"/>
      </a:accent2>
      <a:accent3>
        <a:srgbClr val="6983B2"/>
      </a:accent3>
      <a:accent4>
        <a:srgbClr val="666F74"/>
      </a:accent4>
      <a:accent5>
        <a:srgbClr val="C30043"/>
      </a:accent5>
      <a:accent6>
        <a:srgbClr val="D28700"/>
      </a:accent6>
      <a:hlink>
        <a:srgbClr val="0563C1"/>
      </a:hlink>
      <a:folHlink>
        <a:srgbClr val="954F72"/>
      </a:folHlink>
    </a:clrScheme>
    <a:fontScheme name="ERM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dirty="0" err="1" smtClean="0"/>
        </a:defPPr>
      </a:lstStyle>
    </a:txDef>
  </a:objectDefaults>
  <a:extraClrSchemeLst/>
  <a:extLst>
    <a:ext uri="{05A4C25C-085E-4340-85A3-A5531E510DB2}">
      <thm15:themeFamily xmlns:thm15="http://schemas.microsoft.com/office/thememl/2012/main" name="Blank_ERM Powerpoint Template.potx" id="{F7601CAD-7A47-4A64-8D50-65E2434442E4}" vid="{79632EFB-728B-4680-B4AE-FF905D9AD485}"/>
    </a:ext>
  </a:extLst>
</a:theme>
</file>

<file path=ppt/theme/theme3.xml><?xml version="1.0" encoding="utf-8"?>
<a:theme xmlns:a="http://schemas.openxmlformats.org/drawingml/2006/main" name="1_ERM Theme">
  <a:themeElements>
    <a:clrScheme name="ERM Sustainability Institute">
      <a:dk1>
        <a:srgbClr val="1C1C1C"/>
      </a:dk1>
      <a:lt1>
        <a:srgbClr val="FFFFFF"/>
      </a:lt1>
      <a:dk2>
        <a:srgbClr val="D3DFD3"/>
      </a:dk2>
      <a:lt2>
        <a:srgbClr val="00FFBE"/>
      </a:lt2>
      <a:accent1>
        <a:srgbClr val="00798E"/>
      </a:accent1>
      <a:accent2>
        <a:srgbClr val="0A0047"/>
      </a:accent2>
      <a:accent3>
        <a:srgbClr val="49596D"/>
      </a:accent3>
      <a:accent4>
        <a:srgbClr val="89A1A7"/>
      </a:accent4>
      <a:accent5>
        <a:srgbClr val="B7B2AA"/>
      </a:accent5>
      <a:accent6>
        <a:srgbClr val="858A7F"/>
      </a:accent6>
      <a:hlink>
        <a:srgbClr val="1C1C1C"/>
      </a:hlink>
      <a:folHlink>
        <a:srgbClr val="1C1C1C"/>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0">
          <a:scrgbClr r="0" g="0" b="0"/>
        </a:lnRef>
        <a:fillRef idx="0">
          <a:scrgbClr r="0" g="0" b="0"/>
        </a:fillRef>
        <a:effectRef idx="0">
          <a:scrgbClr r="0" g="0" b="0"/>
        </a:effectRef>
        <a:fontRef idx="minor">
          <a:schemeClr val="lt1"/>
        </a:fontRef>
      </a:style>
    </a:spDef>
    <a:txDef>
      <a:spPr>
        <a:noFill/>
      </a:spPr>
      <a:bodyPr wrap="square" lIns="0" tIns="0" rIns="0" bIns="0" rtlCol="0">
        <a:spAutoFit/>
      </a:bodyPr>
      <a:lstStyle>
        <a:defPPr algn="l">
          <a:defRPr sz="1600" dirty="0" err="1" smtClean="0"/>
        </a:defPPr>
      </a:lstStyle>
    </a:txDef>
  </a:objectDefaults>
  <a:extraClrSchemeLst/>
  <a:custClrLst>
    <a:custClr name="Mint">
      <a:srgbClr val="00FFBB"/>
    </a:custClr>
    <a:custClr name="Green Alert">
      <a:srgbClr val="00EB00"/>
    </a:custClr>
    <a:custClr name="Yellow Alert">
      <a:srgbClr val="DDFF00"/>
    </a:custClr>
    <a:custClr name="Red Alert">
      <a:srgbClr val="FF3600"/>
    </a:custClr>
    <a:custClr name="Grey Alert">
      <a:srgbClr val="D9D9D9"/>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99D1E9FCDC914EA461DEBAFEBCB5A4" ma:contentTypeVersion="18" ma:contentTypeDescription="Create a new document." ma:contentTypeScope="" ma:versionID="11928d518d49a88eaec975eee3beef7c">
  <xsd:schema xmlns:xsd="http://www.w3.org/2001/XMLSchema" xmlns:xs="http://www.w3.org/2001/XMLSchema" xmlns:p="http://schemas.microsoft.com/office/2006/metadata/properties" xmlns:ns2="21b38472-b195-4122-a674-44399f15072d" xmlns:ns3="ea5352c3-d30a-4761-8d67-2802359b386b" xmlns:ns4="6efd9bda-5fdd-49f3-9692-c2f57a8f124d" targetNamespace="http://schemas.microsoft.com/office/2006/metadata/properties" ma:root="true" ma:fieldsID="ac4a3c40891daa911c9bf855152a1ccc" ns2:_="" ns3:_="" ns4:_="">
    <xsd:import namespace="21b38472-b195-4122-a674-44399f15072d"/>
    <xsd:import namespace="ea5352c3-d30a-4761-8d67-2802359b386b"/>
    <xsd:import namespace="6efd9bda-5fdd-49f3-9692-c2f57a8f124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b38472-b195-4122-a674-44399f1507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7cf98923-f688-424c-b29d-669cd348134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Location" ma:index="25"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5352c3-d30a-4761-8d67-2802359b386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efd9bda-5fdd-49f3-9692-c2f57a8f124d"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6c9846f9-49e7-4e3d-a721-a1b975f5714f}" ma:internalName="TaxCatchAll" ma:showField="CatchAllData" ma:web="ea5352c3-d30a-4761-8d67-2802359b386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TemplafySlideTemplateConfiguration><![CDATA[{"slideVersion":4,"isValidatorEnabled":false,"isLocked":false,"elementsMetadata":[],"slideId":"638361732652109525","enableDocumentContentUpdater":false,"version":"2.0"}]]></TemplafySlideTemplateConfiguration>
</file>

<file path=customXml/item3.xml><?xml version="1.0" encoding="utf-8"?>
<TemplafySlideFormConfiguration><![CDATA[{"formFields":[],"formDataEntries":[]}]]></TemplafySlideFormConfiguration>
</file>

<file path=customXml/item4.xml><?xml version="1.0" encoding="utf-8"?>
<TemplafySlideFormConfiguration><![CDATA[{"formFields":[],"formDataEntries":[]}]]></TemplafySlideFormConfiguration>
</file>

<file path=customXml/item5.xml><?xml version="1.0" encoding="utf-8"?>
<?mso-contentType ?>
<FormTemplates xmlns="http://schemas.microsoft.com/sharepoint/v3/contenttype/forms">
  <Display>DocumentLibraryForm</Display>
  <Edit>DocumentLibraryForm</Edit>
  <New>DocumentLibraryForm</New>
</FormTemplates>
</file>

<file path=customXml/item6.xml><?xml version="1.0" encoding="utf-8"?>
<TemplafyTemplateConfiguration><![CDATA[{"elementsMetadata":[],"transformationConfigurations":[],"templateName":"ERM Sustainability Institute PPT template","templateDescription":"","enableDocumentContentUpdater":false,"version":"2.0"}]]></TemplafyTemplateConfiguration>
</file>

<file path=customXml/item7.xml><?xml version="1.0" encoding="utf-8"?>
<TemplafySlideTemplateConfiguration><![CDATA[{"slideVersion":1,"isValidatorEnabled":false,"isLocked":false,"elementsMetadata":[],"slideId":"638327143972436540","enableDocumentContentUpdater":false,"version":"2.0"}]]></TemplafySlideTemplateConfiguration>
</file>

<file path=customXml/item8.xml><?xml version="1.0" encoding="utf-8"?>
<TemplafySlideFormConfiguration><![CDATA[{"formFields":[],"formDataEntries":[]}]]></TemplafySlideFormConfiguration>
</file>

<file path=customXml/item9.xml><?xml version="1.0" encoding="utf-8"?>
<p:properties xmlns:p="http://schemas.microsoft.com/office/2006/metadata/properties" xmlns:xsi="http://www.w3.org/2001/XMLSchema-instance" xmlns:pc="http://schemas.microsoft.com/office/infopath/2007/PartnerControls">
  <documentManagement>
    <TaxCatchAll xmlns="6efd9bda-5fdd-49f3-9692-c2f57a8f124d" xsi:nil="true"/>
    <lcf76f155ced4ddcb4097134ff3c332f xmlns="21b38472-b195-4122-a674-44399f15072d">
      <Terms xmlns="http://schemas.microsoft.com/office/infopath/2007/PartnerControls"/>
    </lcf76f155ced4ddcb4097134ff3c332f>
    <SharedWithUsers xmlns="ea5352c3-d30a-4761-8d67-2802359b386b">
      <UserInfo>
        <DisplayName>Justin Nelson</DisplayName>
        <AccountId>313</AccountId>
        <AccountType/>
      </UserInfo>
      <UserInfo>
        <DisplayName>Catherine Osborn</DisplayName>
        <AccountId>90</AccountId>
        <AccountType/>
      </UserInfo>
      <UserInfo>
        <DisplayName>Mark Lee</DisplayName>
        <AccountId>18</AccountId>
        <AccountType/>
      </UserInfo>
    </SharedWithUsers>
  </documentManagement>
</p:properties>
</file>

<file path=customXml/item10.xml><?xml version="1.0" encoding="utf-8"?>
<TemplafySlideFormConfiguration><![CDATA[{"formFields":[],"formDataEntries":[]}]]></TemplafySlideFormConfiguration>
</file>

<file path=customXml/item11.xml><?xml version="1.0" encoding="utf-8"?>
<TemplafySlideTemplateConfiguration><![CDATA[{"slideVersion":1,"isValidatorEnabled":false,"isLocked":false,"elementsMetadata":[],"slideId":"638327143972496444","enableDocumentContentUpdater":false,"version":"2.0"}]]></TemplafySlideTemplateConfiguration>
</file>

<file path=customXml/item12.xml><?xml version="1.0" encoding="utf-8"?>
<TemplafySlideTemplateConfiguration><![CDATA[{"slideVersion":1,"isValidatorEnabled":false,"isLocked":false,"elementsMetadata":[],"slideId":"638327143972407877","enableDocumentContentUpdater":false,"version":"2.0"}]]></TemplafySlideTemplateConfiguration>
</file>

<file path=customXml/item13.xml><?xml version="1.0" encoding="utf-8"?>
<TemplafyFormConfiguration><![CDATA[{"formFields":[],"formDataEntries":[]}]]></TemplafyFormConfiguration>
</file>

<file path=customXml/itemProps1.xml><?xml version="1.0" encoding="utf-8"?>
<ds:datastoreItem xmlns:ds="http://schemas.openxmlformats.org/officeDocument/2006/customXml" ds:itemID="{86955427-0C07-44EF-BFC2-C263331FD46C}">
  <ds:schemaRefs>
    <ds:schemaRef ds:uri="21b38472-b195-4122-a674-44399f15072d"/>
    <ds:schemaRef ds:uri="6efd9bda-5fdd-49f3-9692-c2f57a8f124d"/>
    <ds:schemaRef ds:uri="ea5352c3-d30a-4761-8d67-2802359b386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D654059-A25A-47F6-9EC2-8BFAE9FAF9C3}">
  <ds:schemaRefs/>
</ds:datastoreItem>
</file>

<file path=customXml/itemProps3.xml><?xml version="1.0" encoding="utf-8"?>
<ds:datastoreItem xmlns:ds="http://schemas.openxmlformats.org/officeDocument/2006/customXml" ds:itemID="{91D20B4D-DB1A-46E9-BD2D-DD33284649AB}">
  <ds:schemaRefs/>
</ds:datastoreItem>
</file>

<file path=customXml/itemProps4.xml><?xml version="1.0" encoding="utf-8"?>
<ds:datastoreItem xmlns:ds="http://schemas.openxmlformats.org/officeDocument/2006/customXml" ds:itemID="{DCE5D4D3-2AB1-4644-8842-4773B11EBB36}">
  <ds:schemaRefs/>
</ds:datastoreItem>
</file>

<file path=customXml/itemProps5.xml><?xml version="1.0" encoding="utf-8"?>
<ds:datastoreItem xmlns:ds="http://schemas.openxmlformats.org/officeDocument/2006/customXml" ds:itemID="{89486699-4458-4875-B4B4-17D944B6EA1E}">
  <ds:schemaRefs>
    <ds:schemaRef ds:uri="http://schemas.microsoft.com/sharepoint/v3/contenttype/forms"/>
  </ds:schemaRefs>
</ds:datastoreItem>
</file>

<file path=customXml/itemProps6.xml><?xml version="1.0" encoding="utf-8"?>
<ds:datastoreItem xmlns:ds="http://schemas.openxmlformats.org/officeDocument/2006/customXml" ds:itemID="{B17FC68D-3E51-44A2-B3BC-E4BF8C4ACBF8}">
  <ds:schemaRefs/>
</ds:datastoreItem>
</file>

<file path=customXml/itemProps7.xml><?xml version="1.0" encoding="utf-8"?>
<ds:datastoreItem xmlns:ds="http://schemas.openxmlformats.org/officeDocument/2006/customXml" ds:itemID="{D270A532-254B-42A4-9EEA-4510CA861006}">
  <ds:schemaRefs/>
</ds:datastoreItem>
</file>

<file path=customXml/itemProps8.xml><?xml version="1.0" encoding="utf-8"?>
<ds:datastoreItem xmlns:ds="http://schemas.openxmlformats.org/officeDocument/2006/customXml" ds:itemID="{BD6A292A-A23B-475C-8B86-6D2B9FC535BF}">
  <ds:schemaRefs/>
</ds:datastoreItem>
</file>

<file path=customXml/itemProps9.xml><?xml version="1.0" encoding="utf-8"?>
<ds:datastoreItem xmlns:ds="http://schemas.openxmlformats.org/officeDocument/2006/customXml" ds:itemID="{1A270FF4-2AF4-4A70-8F1E-5F1229AD1EBA}">
  <ds:schemaRefs>
    <ds:schemaRef ds:uri="21b38472-b195-4122-a674-44399f15072d"/>
    <ds:schemaRef ds:uri="6efd9bda-5fdd-49f3-9692-c2f57a8f124d"/>
    <ds:schemaRef ds:uri="ea5352c3-d30a-4761-8d67-2802359b386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10.xml><?xml version="1.0" encoding="utf-8"?>
<ds:datastoreItem xmlns:ds="http://schemas.openxmlformats.org/officeDocument/2006/customXml" ds:itemID="{7E1C2C00-3D0C-40E4-9AC8-281AAFC21421}">
  <ds:schemaRefs/>
</ds:datastoreItem>
</file>

<file path=customXml/itemProps11.xml><?xml version="1.0" encoding="utf-8"?>
<ds:datastoreItem xmlns:ds="http://schemas.openxmlformats.org/officeDocument/2006/customXml" ds:itemID="{C8F24E25-6DAB-4C90-8D93-D27F76DA66F7}">
  <ds:schemaRefs/>
</ds:datastoreItem>
</file>

<file path=customXml/itemProps12.xml><?xml version="1.0" encoding="utf-8"?>
<ds:datastoreItem xmlns:ds="http://schemas.openxmlformats.org/officeDocument/2006/customXml" ds:itemID="{DE45F8FD-3168-4382-8555-FE68E7EA2341}">
  <ds:schemaRefs/>
</ds:datastoreItem>
</file>

<file path=customXml/itemProps13.xml><?xml version="1.0" encoding="utf-8"?>
<ds:datastoreItem xmlns:ds="http://schemas.openxmlformats.org/officeDocument/2006/customXml" ds:itemID="{1BEBA99F-8A08-4749-8B85-F88E2797C09B}">
  <ds:schemaRefs/>
</ds:datastoreItem>
</file>

<file path=docMetadata/LabelInfo.xml><?xml version="1.0" encoding="utf-8"?>
<clbl:labelList xmlns:clbl="http://schemas.microsoft.com/office/2020/mipLabelMetadata">
  <clbl:label id="{a6c0d0a6-a4b9-4802-9a97-568759608577}" enabled="1" method="Standard" siteId="{f2fe6bd3-9c4a-485b-ae69-e18820a88130}" removed="0"/>
</clbl:labelList>
</file>

<file path=docProps/app.xml><?xml version="1.0" encoding="utf-8"?>
<Properties xmlns="http://schemas.openxmlformats.org/officeDocument/2006/extended-properties" xmlns:vt="http://schemas.openxmlformats.org/officeDocument/2006/docPropsVTypes">
  <TotalTime>0</TotalTime>
  <Words>596</Words>
  <Application>Microsoft Office PowerPoint</Application>
  <PresentationFormat>Widescreen</PresentationFormat>
  <Paragraphs>92</Paragraphs>
  <Slides>9</Slides>
  <Notes>2</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9</vt:i4>
      </vt:variant>
    </vt:vector>
  </HeadingPairs>
  <TitlesOfParts>
    <vt:vector size="20" baseType="lpstr">
      <vt:lpstr>.Hiragino Kaku Gothic Interface W3</vt:lpstr>
      <vt:lpstr>Arial</vt:lpstr>
      <vt:lpstr>Calibri</vt:lpstr>
      <vt:lpstr>Cambria</vt:lpstr>
      <vt:lpstr>Georgia</vt:lpstr>
      <vt:lpstr>System Font Regular</vt:lpstr>
      <vt:lpstr>Verdana</vt:lpstr>
      <vt:lpstr>Wingdings</vt:lpstr>
      <vt:lpstr>ERM Theme</vt:lpstr>
      <vt:lpstr>5. Section headers</vt:lpstr>
      <vt:lpstr>1_ERM Theme</vt:lpstr>
      <vt:lpstr>ERM ESG Ratings Working Group 2026</vt:lpstr>
      <vt:lpstr>Today’s conversation</vt:lpstr>
      <vt:lpstr>Anti-trust disclaimer</vt:lpstr>
      <vt:lpstr>Housekeeping</vt:lpstr>
      <vt:lpstr>Who you’ll hear from today</vt:lpstr>
      <vt:lpstr>Member-only discussion</vt:lpstr>
      <vt:lpstr>Current events in the ESG landscape</vt:lpstr>
      <vt:lpstr>Next up:</vt:lpstr>
      <vt:lpstr>PowerPoint Presentation</vt:lpstr>
    </vt:vector>
  </TitlesOfParts>
  <Manager/>
  <Company>ERM</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ERM Sustainability Institute</dc:creator>
  <cp:keywords/>
  <dc:description/>
  <cp:lastModifiedBy>Katie Langemeier</cp:lastModifiedBy>
  <cp:revision>2</cp:revision>
  <dcterms:created xsi:type="dcterms:W3CDTF">2023-10-13T15:31:28Z</dcterms:created>
  <dcterms:modified xsi:type="dcterms:W3CDTF">2026-07-31T17:43:15Z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fyTimeStamp">
    <vt:lpwstr>2023-10-12T13:33:17</vt:lpwstr>
  </property>
  <property fmtid="{D5CDD505-2E9C-101B-9397-08002B2CF9AE}" pid="3" name="TemplafyTenantId">
    <vt:lpwstr>erm</vt:lpwstr>
  </property>
  <property fmtid="{D5CDD505-2E9C-101B-9397-08002B2CF9AE}" pid="4" name="TemplafyTemplateId">
    <vt:lpwstr>737970120072102270</vt:lpwstr>
  </property>
  <property fmtid="{D5CDD505-2E9C-101B-9397-08002B2CF9AE}" pid="5" name="TemplafyUserProfileId">
    <vt:lpwstr>727674044154904642</vt:lpwstr>
  </property>
  <property fmtid="{D5CDD505-2E9C-101B-9397-08002B2CF9AE}" pid="6" name="TemplafyFromBlank">
    <vt:bool>false</vt:bool>
  </property>
  <property fmtid="{D5CDD505-2E9C-101B-9397-08002B2CF9AE}" pid="7" name="ContentTypeId">
    <vt:lpwstr>0x0101001699D1E9FCDC914EA461DEBAFEBCB5A4</vt:lpwstr>
  </property>
  <property fmtid="{D5CDD505-2E9C-101B-9397-08002B2CF9AE}" pid="8" name="MediaServiceImageTags">
    <vt:lpwstr/>
  </property>
</Properties>
</file>